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2"/>
  </p:notesMasterIdLst>
  <p:sldIdLst>
    <p:sldId id="861" r:id="rId2"/>
    <p:sldId id="843" r:id="rId3"/>
    <p:sldId id="844" r:id="rId4"/>
    <p:sldId id="845" r:id="rId5"/>
    <p:sldId id="846" r:id="rId6"/>
    <p:sldId id="848" r:id="rId7"/>
    <p:sldId id="847" r:id="rId8"/>
    <p:sldId id="849" r:id="rId9"/>
    <p:sldId id="850" r:id="rId10"/>
    <p:sldId id="852" r:id="rId11"/>
    <p:sldId id="857" r:id="rId12"/>
    <p:sldId id="858" r:id="rId13"/>
    <p:sldId id="859" r:id="rId14"/>
    <p:sldId id="854" r:id="rId15"/>
    <p:sldId id="862" r:id="rId16"/>
    <p:sldId id="866" r:id="rId17"/>
    <p:sldId id="868" r:id="rId18"/>
    <p:sldId id="864" r:id="rId19"/>
    <p:sldId id="863" r:id="rId20"/>
    <p:sldId id="83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4CD339-EA27-3E4E-B52B-BE8948A6BFB2}">
          <p14:sldIdLst>
            <p14:sldId id="861"/>
            <p14:sldId id="843"/>
            <p14:sldId id="844"/>
            <p14:sldId id="845"/>
            <p14:sldId id="846"/>
            <p14:sldId id="848"/>
            <p14:sldId id="847"/>
            <p14:sldId id="849"/>
            <p14:sldId id="850"/>
            <p14:sldId id="852"/>
            <p14:sldId id="857"/>
            <p14:sldId id="858"/>
            <p14:sldId id="859"/>
            <p14:sldId id="854"/>
            <p14:sldId id="862"/>
            <p14:sldId id="866"/>
            <p14:sldId id="868"/>
            <p14:sldId id="864"/>
            <p14:sldId id="863"/>
            <p14:sldId id="8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348"/>
    <a:srgbClr val="70C1B3"/>
    <a:srgbClr val="FFC000"/>
    <a:srgbClr val="FBE067"/>
    <a:srgbClr val="F35F5B"/>
    <a:srgbClr val="287AA1"/>
    <a:srgbClr val="4F504F"/>
    <a:srgbClr val="2A0DF0"/>
    <a:srgbClr val="67DFB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E6496-361D-464C-BCE4-66BCB73893B4}" v="2429" dt="2024-01-29T15:14:55.024"/>
    <p1510:client id="{7ED75715-1AA4-42E2-B3D9-2258057ED41C}" v="38" dt="2024-01-29T14:04:23.690"/>
    <p1510:client id="{E313A072-3A2E-8C4F-A6D5-FD539794F8B6}" v="335" dt="2024-01-29T14:19:49.2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/>
    <p:restoredTop sz="95735"/>
  </p:normalViewPr>
  <p:slideViewPr>
    <p:cSldViewPr snapToGrid="0">
      <p:cViewPr>
        <p:scale>
          <a:sx n="96" d="100"/>
          <a:sy n="96" d="100"/>
        </p:scale>
        <p:origin x="920" y="256"/>
      </p:cViewPr>
      <p:guideLst>
        <p:guide orient="horz" pos="410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BFED9-4E02-4510-9B40-7086378C3569}" type="datetimeFigureOut">
              <a:rPr lang="en-US" smtClean="0"/>
              <a:t>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C9614-CA45-4DEE-8030-12FF33939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10.svg"/><Relationship Id="rId7" Type="http://schemas.microsoft.com/office/2007/relationships/hdphoto" Target="../media/hdphoto1.wdp"/><Relationship Id="rId12" Type="http://schemas.openxmlformats.org/officeDocument/2006/relationships/image" Target="../media/image15.svg"/><Relationship Id="rId2" Type="http://schemas.openxmlformats.org/officeDocument/2006/relationships/image" Target="../media/image9.png"/><Relationship Id="rId16" Type="http://schemas.openxmlformats.org/officeDocument/2006/relationships/image" Target="../media/image1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12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pattFill prst="dotGrid">
          <a:fgClr>
            <a:srgbClr val="70C1B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 34" descr="An organic corner shape">
            <a:extLst>
              <a:ext uri="{FF2B5EF4-FFF2-40B4-BE49-F238E27FC236}">
                <a16:creationId xmlns:a16="http://schemas.microsoft.com/office/drawing/2014/main" id="{544CB258-F2B2-7DC7-1318-B5487577F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1767" y="3543244"/>
            <a:ext cx="2958921" cy="29589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E0782C-2C41-05F1-43ED-4D0E77CA25FA}"/>
              </a:ext>
            </a:extLst>
          </p:cNvPr>
          <p:cNvSpPr/>
          <p:nvPr userDrawn="1"/>
        </p:nvSpPr>
        <p:spPr>
          <a:xfrm>
            <a:off x="0" y="6497782"/>
            <a:ext cx="9144000" cy="385618"/>
          </a:xfrm>
          <a:prstGeom prst="rect">
            <a:avLst/>
          </a:prstGeom>
          <a:solidFill>
            <a:srgbClr val="70C1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A66B2F1D-130F-4B34-5DB3-73C7115D00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04A42D-AE94-8346-1BE4-49CE0719908A}"/>
              </a:ext>
            </a:extLst>
          </p:cNvPr>
          <p:cNvSpPr txBox="1"/>
          <p:nvPr userDrawn="1"/>
        </p:nvSpPr>
        <p:spPr>
          <a:xfrm rot="20687178">
            <a:off x="-16353" y="453289"/>
            <a:ext cx="3142522" cy="321085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prstTxWarp prst="textArchUp">
              <a:avLst>
                <a:gd name="adj" fmla="val 6262915"/>
              </a:avLst>
            </a:prstTxWarp>
            <a:spAutoFit/>
          </a:bodyPr>
          <a:lstStyle/>
          <a:p>
            <a:pPr algn="ctr"/>
            <a:r>
              <a:rPr lang="en-PH" sz="1500" b="0" spc="300" baseline="0" dirty="0">
                <a:solidFill>
                  <a:schemeClr val="tx1"/>
                </a:solidFill>
                <a:effectLst/>
                <a:highlight>
                  <a:srgbClr val="FFEE9E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VIP WORKSHOP</a:t>
            </a:r>
          </a:p>
          <a:p>
            <a:pPr algn="ctr">
              <a:lnSpc>
                <a:spcPts val="1800"/>
              </a:lnSpc>
            </a:pPr>
            <a:r>
              <a:rPr lang="en-PH" sz="2000" b="1" spc="1200" baseline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2024</a:t>
            </a:r>
            <a:endParaRPr lang="en-PH" sz="1050" b="1" spc="1200" baseline="0" dirty="0">
              <a:solidFill>
                <a:srgbClr val="002060"/>
              </a:solidFill>
              <a:effectLst/>
              <a:latin typeface="Bahnschrift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70B408-8A73-CABA-E1F7-F58EEBB57794}"/>
              </a:ext>
            </a:extLst>
          </p:cNvPr>
          <p:cNvSpPr txBox="1"/>
          <p:nvPr userDrawn="1"/>
        </p:nvSpPr>
        <p:spPr>
          <a:xfrm>
            <a:off x="415636" y="1640112"/>
            <a:ext cx="8509332" cy="1569660"/>
          </a:xfrm>
          <a:prstGeom prst="rect">
            <a:avLst/>
          </a:prstGeom>
          <a:noFill/>
          <a:effectLst>
            <a:outerShdw dist="38100" dir="8100000" algn="tr" rotWithShape="0">
              <a:prstClr val="black"/>
            </a:outerShdw>
          </a:effectLst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9600" spc="600" baseline="0" dirty="0">
                <a:ln>
                  <a:noFill/>
                </a:ln>
                <a:solidFill>
                  <a:srgbClr val="FFC000"/>
                </a:solidFill>
                <a:effectLst/>
                <a:latin typeface="Bahnschrift 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MAXIMIZING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1523C7-A909-97F0-4496-15DE8F1F8590}"/>
              </a:ext>
            </a:extLst>
          </p:cNvPr>
          <p:cNvSpPr txBox="1"/>
          <p:nvPr userDrawn="1"/>
        </p:nvSpPr>
        <p:spPr>
          <a:xfrm>
            <a:off x="650077" y="2305942"/>
            <a:ext cx="8409187" cy="2646878"/>
          </a:xfrm>
          <a:prstGeom prst="rect">
            <a:avLst/>
          </a:prstGeom>
          <a:noFill/>
          <a:effectLst>
            <a:outerShdw dist="38100" dir="8100000" algn="tr" rotWithShape="0">
              <a:srgbClr val="FFC000"/>
            </a:outerShdw>
          </a:effectLst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l"/>
            <a:r>
              <a:rPr lang="en-PH" sz="16600" b="1" i="0" spc="0" baseline="0" dirty="0">
                <a:ln>
                  <a:noFill/>
                </a:ln>
                <a:solidFill>
                  <a:schemeClr val="tx1"/>
                </a:solidFill>
                <a:effectLst/>
                <a:latin typeface="Cochocib Script Latin Pro" panose="02000503000000020003" pitchFamily="2" charset="77"/>
                <a:ea typeface="Verdana" panose="020B0604030504040204" pitchFamily="34" charset="0"/>
                <a:cs typeface="Helvetica" panose="020B0604020202020204" pitchFamily="34" charset="0"/>
              </a:rPr>
              <a:t>Powerpoint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B0D3D1-FB3B-405A-23A7-B055DB4AEB08}"/>
              </a:ext>
            </a:extLst>
          </p:cNvPr>
          <p:cNvSpPr txBox="1"/>
          <p:nvPr userDrawn="1"/>
        </p:nvSpPr>
        <p:spPr>
          <a:xfrm>
            <a:off x="2772190" y="5329672"/>
            <a:ext cx="3599620" cy="1175258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ctr"/>
            <a:br>
              <a:rPr lang="en-PH" sz="2000" b="0" spc="300" baseline="0" dirty="0">
                <a:solidFill>
                  <a:schemeClr val="tx1"/>
                </a:solidFill>
                <a:effectLst/>
                <a:highlight>
                  <a:srgbClr val="FFC000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</a:br>
            <a:r>
              <a:rPr lang="en-PH" sz="1500" b="0" spc="300" baseline="0" dirty="0">
                <a:solidFill>
                  <a:schemeClr val="tx1"/>
                </a:solidFill>
                <a:effectLst/>
                <a:highlight>
                  <a:srgbClr val="FFC000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PRESENTED BY:</a:t>
            </a:r>
          </a:p>
          <a:p>
            <a:pPr algn="ctr"/>
            <a:r>
              <a:rPr lang="en-PH" sz="2000" b="1" spc="300" baseline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RENE L.PRINCIPE JR.</a:t>
            </a:r>
          </a:p>
          <a:p>
            <a:pPr algn="ctr">
              <a:lnSpc>
                <a:spcPts val="1800"/>
              </a:lnSpc>
            </a:pPr>
            <a:r>
              <a:rPr lang="en-PH" sz="2000" b="1" spc="300" baseline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JONABEL E. BALDRES</a:t>
            </a:r>
            <a:endParaRPr lang="en-PH" sz="1050" b="1" spc="300" baseline="0" dirty="0">
              <a:solidFill>
                <a:schemeClr val="tx1"/>
              </a:solidFill>
              <a:effectLst/>
              <a:latin typeface="Bahnschrift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F9737-9A2B-9D19-0F79-61A28CDAAC05}"/>
              </a:ext>
            </a:extLst>
          </p:cNvPr>
          <p:cNvSpPr txBox="1"/>
          <p:nvPr userDrawn="1"/>
        </p:nvSpPr>
        <p:spPr>
          <a:xfrm>
            <a:off x="2974411" y="3439873"/>
            <a:ext cx="6210274" cy="2215991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8800" b="1" i="0" spc="0" baseline="0" dirty="0">
                <a:ln>
                  <a:noFill/>
                </a:ln>
                <a:solidFill>
                  <a:schemeClr val="tx1"/>
                </a:solidFill>
                <a:effectLst>
                  <a:outerShdw dist="38100" dir="8100000" algn="tr" rotWithShape="0">
                    <a:srgbClr val="FFC000"/>
                  </a:outerShdw>
                </a:effectLst>
                <a:latin typeface="Cochocib Script Latin Pro" panose="02000503000000020003" pitchFamily="2" charset="77"/>
                <a:ea typeface="Verdana" panose="020B0604030504040204" pitchFamily="34" charset="0"/>
                <a:cs typeface="Helvetica" panose="020B0604020202020204" pitchFamily="34" charset="0"/>
              </a:rPr>
              <a:t>and </a:t>
            </a:r>
            <a:r>
              <a:rPr lang="en-PH" sz="13800" b="1" i="0" spc="0" baseline="0" dirty="0">
                <a:ln>
                  <a:noFill/>
                </a:ln>
                <a:solidFill>
                  <a:schemeClr val="tx1"/>
                </a:solidFill>
                <a:effectLst>
                  <a:outerShdw dist="38100" dir="8100000" algn="tr" rotWithShape="0">
                    <a:srgbClr val="FFC000"/>
                  </a:outerShdw>
                </a:effectLst>
                <a:latin typeface="Cochocib Script Latin Pro" panose="02000503000000020003" pitchFamily="2" charset="77"/>
                <a:ea typeface="Verdana" panose="020B0604030504040204" pitchFamily="34" charset="0"/>
                <a:cs typeface="Helvetica" panose="020B0604020202020204" pitchFamily="34" charset="0"/>
              </a:rPr>
              <a:t>Canva</a:t>
            </a:r>
            <a:endParaRPr lang="en-PH" sz="13800" b="1" i="0" spc="0" baseline="0" dirty="0">
              <a:ln>
                <a:noFill/>
              </a:ln>
              <a:solidFill>
                <a:schemeClr val="tx1"/>
              </a:solidFill>
              <a:effectLst>
                <a:outerShdw dist="38100" dir="8100000" algn="tr" rotWithShape="0">
                  <a:srgbClr val="FFC000"/>
                </a:outerShdw>
              </a:effectLst>
              <a:latin typeface="Bahnschrift SemiCondensed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9F13D0-540A-AF04-A9AE-F34BED5C413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60218" y="743979"/>
            <a:ext cx="5687926" cy="914400"/>
            <a:chOff x="364735" y="457987"/>
            <a:chExt cx="8531889" cy="1371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7FF617-A731-192B-31B1-0996707C02D1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364735" y="457987"/>
              <a:ext cx="8531889" cy="1371600"/>
              <a:chOff x="1631575" y="158280"/>
              <a:chExt cx="7080168" cy="113821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041BC67-1986-42F1-E4F4-DADBC4A2B9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31575" y="295281"/>
                <a:ext cx="1890740" cy="910575"/>
                <a:chOff x="7637131" y="60212"/>
                <a:chExt cx="1301497" cy="641979"/>
              </a:xfrm>
              <a:effectLst>
                <a:outerShdw dist="12700" dir="8100000" algn="ctr" rotWithShape="0">
                  <a:schemeClr val="bg1"/>
                </a:outerShdw>
              </a:effectLst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5F7A5A9-5BDC-F85A-0CFD-6CEAF3D8F3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654" b="97010" l="2658" r="95349">
                              <a14:foregroundMark x1="6645" y1="40864" x2="9967" y2="66113"/>
                              <a14:foregroundMark x1="9967" y1="66113" x2="15947" y2="77409"/>
                              <a14:foregroundMark x1="15947" y1="77409" x2="25581" y2="87708"/>
                              <a14:foregroundMark x1="25581" y1="87708" x2="39203" y2="91694"/>
                              <a14:foregroundMark x1="39203" y1="91694" x2="64452" y2="89037"/>
                              <a14:foregroundMark x1="64452" y1="89037" x2="86711" y2="73422"/>
                              <a14:foregroundMark x1="86711" y1="73422" x2="94684" y2="48173"/>
                              <a14:foregroundMark x1="94684" y1="48173" x2="89701" y2="34551"/>
                              <a14:foregroundMark x1="89701" y1="34551" x2="70432" y2="14286"/>
                              <a14:foregroundMark x1="70432" y1="14286" x2="58472" y2="7973"/>
                              <a14:foregroundMark x1="58472" y1="7973" x2="44186" y2="8970"/>
                              <a14:foregroundMark x1="44186" y1="8970" x2="19934" y2="23256"/>
                              <a14:foregroundMark x1="19934" y1="23256" x2="10631" y2="33223"/>
                              <a14:foregroundMark x1="10631" y1="33223" x2="5980" y2="44850"/>
                              <a14:foregroundMark x1="5980" y1="60133" x2="9967" y2="72093"/>
                              <a14:foregroundMark x1="9967" y1="72093" x2="29236" y2="92691"/>
                              <a14:foregroundMark x1="29236" y1="92691" x2="41860" y2="96013"/>
                              <a14:foregroundMark x1="41860" y1="96013" x2="69103" y2="92027"/>
                              <a14:foregroundMark x1="69103" y1="92027" x2="80399" y2="84053"/>
                              <a14:foregroundMark x1="80399" y1="84053" x2="92359" y2="61130"/>
                              <a14:foregroundMark x1="92359" y1="61130" x2="92691" y2="47841"/>
                              <a14:foregroundMark x1="92691" y1="47841" x2="83056" y2="21927"/>
                              <a14:foregroundMark x1="83056" y1="21927" x2="60133" y2="7641"/>
                              <a14:foregroundMark x1="60133" y1="7641" x2="45847" y2="4983"/>
                              <a14:foregroundMark x1="45847" y1="4983" x2="21595" y2="17276"/>
                              <a14:foregroundMark x1="21595" y1="17276" x2="10963" y2="26578"/>
                              <a14:foregroundMark x1="10963" y1="26578" x2="4651" y2="39867"/>
                              <a14:foregroundMark x1="4651" y1="39867" x2="2658" y2="53488"/>
                              <a14:foregroundMark x1="2658" y1="53488" x2="12957" y2="43522"/>
                              <a14:foregroundMark x1="12957" y1="43522" x2="43522" y2="28904"/>
                              <a14:foregroundMark x1="43522" y1="28904" x2="48505" y2="46844"/>
                              <a14:foregroundMark x1="48505" y1="46844" x2="44850" y2="59136"/>
                              <a14:foregroundMark x1="44850" y1="59136" x2="46512" y2="72093"/>
                              <a14:foregroundMark x1="46512" y1="72093" x2="56811" y2="79402"/>
                              <a14:foregroundMark x1="56811" y1="79402" x2="64452" y2="82060"/>
                              <a14:foregroundMark x1="31561" y1="91362" x2="55482" y2="93688"/>
                              <a14:foregroundMark x1="34219" y1="87375" x2="38206" y2="81063"/>
                              <a14:foregroundMark x1="42857" y1="94684" x2="54817" y2="96013"/>
                              <a14:foregroundMark x1="91362" y1="68106" x2="90698" y2="68106"/>
                              <a14:foregroundMark x1="84053" y1="77741" x2="91694" y2="67110"/>
                              <a14:foregroundMark x1="91694" y1="67110" x2="95681" y2="54817"/>
                              <a14:foregroundMark x1="95681" y1="54817" x2="93688" y2="41860"/>
                              <a14:foregroundMark x1="93688" y1="41860" x2="82060" y2="17940"/>
                              <a14:foregroundMark x1="82060" y1="17940" x2="58472" y2="5648"/>
                              <a14:foregroundMark x1="58472" y1="5648" x2="45183" y2="3987"/>
                              <a14:foregroundMark x1="45183" y1="3987" x2="32890" y2="7309"/>
                              <a14:foregroundMark x1="32890" y1="7309" x2="17940" y2="23920"/>
                              <a14:foregroundMark x1="31894" y1="75415" x2="49169" y2="66445"/>
                              <a14:foregroundMark x1="49169" y1="66445" x2="59801" y2="55814"/>
                              <a14:foregroundMark x1="59801" y1="55814" x2="60133" y2="55150"/>
                              <a14:foregroundMark x1="94352" y1="49502" x2="96013" y2="53821"/>
                              <a14:foregroundMark x1="36213" y1="59801" x2="61794" y2="50166"/>
                              <a14:foregroundMark x1="46844" y1="97010" x2="46844" y2="97010"/>
                              <a14:foregroundMark x1="46512" y1="3654" x2="52824" y2="4319"/>
                              <a14:foregroundMark x1="41860" y1="96346" x2="52492" y2="960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2793" y="60212"/>
                  <a:ext cx="635835" cy="635835"/>
                </a:xfrm>
                <a:prstGeom prst="rect">
                  <a:avLst/>
                </a:prstGeom>
              </p:spPr>
            </p:pic>
            <p:pic>
              <p:nvPicPr>
                <p:cNvPr id="12" name="Picture 11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C4066950-BA7C-510D-28AE-4007DC72A1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131" y="66358"/>
                  <a:ext cx="635834" cy="635833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B17F88BC-48BC-9729-AD57-F99C2AB8F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0742" y="158280"/>
                <a:ext cx="1501001" cy="1138219"/>
              </a:xfrm>
              <a:prstGeom prst="rect">
                <a:avLst/>
              </a:prstGeom>
              <a:effectLst>
                <a:outerShdw dist="12700" dir="8100000" algn="ctr" rotWithShape="0">
                  <a:schemeClr val="bg1"/>
                </a:outerShdw>
              </a:effectLst>
            </p:spPr>
          </p:pic>
        </p:grpSp>
        <p:pic>
          <p:nvPicPr>
            <p:cNvPr id="16" name="Picture 15" descr="A close-up of a planet&#10;&#10;Description automatically generated">
              <a:extLst>
                <a:ext uri="{FF2B5EF4-FFF2-40B4-BE49-F238E27FC236}">
                  <a16:creationId xmlns:a16="http://schemas.microsoft.com/office/drawing/2014/main" id="{0C9429EC-2117-DE7D-8BDF-00874A53CA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3364" y="632903"/>
              <a:ext cx="4442645" cy="1088136"/>
            </a:xfrm>
            <a:prstGeom prst="rect">
              <a:avLst/>
            </a:prstGeom>
          </p:spPr>
        </p:pic>
      </p:grpSp>
      <p:pic>
        <p:nvPicPr>
          <p:cNvPr id="24" name="Graphic 23" descr="Three paintbrushes with paint on the tips">
            <a:extLst>
              <a:ext uri="{FF2B5EF4-FFF2-40B4-BE49-F238E27FC236}">
                <a16:creationId xmlns:a16="http://schemas.microsoft.com/office/drawing/2014/main" id="{F4F9821A-1A44-D956-27C1-D5ABE4C42F4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8618" y="4284264"/>
            <a:ext cx="2743200" cy="2743200"/>
          </a:xfrm>
          <a:prstGeom prst="rect">
            <a:avLst/>
          </a:prstGeom>
        </p:spPr>
      </p:pic>
      <p:pic>
        <p:nvPicPr>
          <p:cNvPr id="29" name="Graphic 28" descr="Two paint tubes">
            <a:extLst>
              <a:ext uri="{FF2B5EF4-FFF2-40B4-BE49-F238E27FC236}">
                <a16:creationId xmlns:a16="http://schemas.microsoft.com/office/drawing/2014/main" id="{1EA5B4C2-41D4-CCED-08EC-31944142B5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1768" y="4547868"/>
            <a:ext cx="2743200" cy="2743200"/>
          </a:xfrm>
          <a:prstGeom prst="rect">
            <a:avLst/>
          </a:prstGeom>
        </p:spPr>
      </p:pic>
      <p:pic>
        <p:nvPicPr>
          <p:cNvPr id="41" name="Graphic 40" descr="An organic corner shape">
            <a:extLst>
              <a:ext uri="{FF2B5EF4-FFF2-40B4-BE49-F238E27FC236}">
                <a16:creationId xmlns:a16="http://schemas.microsoft.com/office/drawing/2014/main" id="{E228E950-63EA-61FF-783F-659363CF7C0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07171" y="-1"/>
            <a:ext cx="2736829" cy="27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2647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An organic corner shape">
            <a:extLst>
              <a:ext uri="{FF2B5EF4-FFF2-40B4-BE49-F238E27FC236}">
                <a16:creationId xmlns:a16="http://schemas.microsoft.com/office/drawing/2014/main" id="{3DF08528-299F-1C0C-5030-2DA73C2F3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3529" y="2910840"/>
            <a:ext cx="3947160" cy="3947160"/>
          </a:xfrm>
          <a:prstGeom prst="rect">
            <a:avLst/>
          </a:prstGeom>
        </p:spPr>
      </p:pic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315EDDCB-6198-B877-F093-1A9A15445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12" name="Graphic 11" descr="An organic corner shape">
            <a:extLst>
              <a:ext uri="{FF2B5EF4-FFF2-40B4-BE49-F238E27FC236}">
                <a16:creationId xmlns:a16="http://schemas.microsoft.com/office/drawing/2014/main" id="{9E28CF7F-8152-6935-17E0-F740343E0D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00000">
                <a:schemeClr val="bg1">
                  <a:alpha val="0"/>
                </a:schemeClr>
              </a:gs>
              <a:gs pos="0">
                <a:srgbClr val="67DFB4">
                  <a:alpha val="35000"/>
                </a:srgbClr>
              </a:gs>
              <a:gs pos="56000">
                <a:srgbClr val="FFFFCC">
                  <a:alpha val="90000"/>
                </a:srgbClr>
              </a:gs>
            </a:gsLst>
          </a:gra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solidFill>
                  <a:srgbClr val="FCF348"/>
                </a:solidFill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EE759B7D-5BC6-614E-2350-CC76C959A0D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3115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Google Shape;32;p31">
            <a:extLst>
              <a:ext uri="{FF2B5EF4-FFF2-40B4-BE49-F238E27FC236}">
                <a16:creationId xmlns:a16="http://schemas.microsoft.com/office/drawing/2014/main" id="{4E7CD1C5-43EF-4FD8-4954-3872DF89F13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7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microsoft.com/office/2007/relationships/hdphoto" Target="../media/hdphoto1.wdp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sv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Grid lines">
            <a:extLst>
              <a:ext uri="{FF2B5EF4-FFF2-40B4-BE49-F238E27FC236}">
                <a16:creationId xmlns:a16="http://schemas.microsoft.com/office/drawing/2014/main" id="{D734848B-CE7A-449D-884F-9E43EB875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813" y="0"/>
            <a:ext cx="844660" cy="844660"/>
          </a:xfrm>
          <a:prstGeom prst="rect">
            <a:avLst/>
          </a:prstGeom>
        </p:spPr>
      </p:pic>
      <p:sp>
        <p:nvSpPr>
          <p:cNvPr id="9" name="Google Shape;14;p13">
            <a:extLst>
              <a:ext uri="{FF2B5EF4-FFF2-40B4-BE49-F238E27FC236}">
                <a16:creationId xmlns:a16="http://schemas.microsoft.com/office/drawing/2014/main" id="{26B0F9BB-2E78-0E49-476B-4706DB7122E8}"/>
              </a:ext>
            </a:extLst>
          </p:cNvPr>
          <p:cNvSpPr/>
          <p:nvPr/>
        </p:nvSpPr>
        <p:spPr>
          <a:xfrm>
            <a:off x="7197328" y="6570129"/>
            <a:ext cx="1923010" cy="2778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7DFB4"/>
              </a:gs>
              <a:gs pos="21000">
                <a:srgbClr val="FFFF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9900"/>
              </a:solidFill>
            </a:endParaRPr>
          </a:p>
        </p:txBody>
      </p:sp>
      <p:sp>
        <p:nvSpPr>
          <p:cNvPr id="23" name="Google Shape;15;p13">
            <a:extLst>
              <a:ext uri="{FF2B5EF4-FFF2-40B4-BE49-F238E27FC236}">
                <a16:creationId xmlns:a16="http://schemas.microsoft.com/office/drawing/2014/main" id="{44ACE946-479E-DEF1-3C90-6DE12299DB63}"/>
              </a:ext>
            </a:extLst>
          </p:cNvPr>
          <p:cNvSpPr/>
          <p:nvPr/>
        </p:nvSpPr>
        <p:spPr>
          <a:xfrm>
            <a:off x="4679949" y="6607186"/>
            <a:ext cx="3824365" cy="2043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8000">
                <a:srgbClr val="FFFFCC"/>
              </a:gs>
              <a:gs pos="19000">
                <a:srgbClr val="67DFB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21" name="Google Shape;31;p31">
            <a:extLst>
              <a:ext uri="{FF2B5EF4-FFF2-40B4-BE49-F238E27FC236}">
                <a16:creationId xmlns:a16="http://schemas.microsoft.com/office/drawing/2014/main" id="{A46D73E2-846B-6E12-E5DC-67243B6E2AC9}"/>
              </a:ext>
            </a:extLst>
          </p:cNvPr>
          <p:cNvSpPr txBox="1">
            <a:spLocks/>
          </p:cNvSpPr>
          <p:nvPr/>
        </p:nvSpPr>
        <p:spPr>
          <a:xfrm>
            <a:off x="4756150" y="6607265"/>
            <a:ext cx="2791940" cy="1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 spc="600">
                <a:solidFill>
                  <a:srgbClr val="020021"/>
                </a:solidFill>
                <a:effectLst/>
                <a:latin typeface="Bahnschrift" panose="020B050204020402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000" spc="200" baseline="0" dirty="0">
                <a:effectLst>
                  <a:outerShdw dist="38100" dir="8100000" algn="tr" rotWithShape="0">
                    <a:schemeClr val="bg1"/>
                  </a:outerShdw>
                </a:effectLst>
              </a:rPr>
              <a:t>VIP WORKSHOP 2024</a:t>
            </a:r>
          </a:p>
        </p:txBody>
      </p:sp>
      <p:sp>
        <p:nvSpPr>
          <p:cNvPr id="25" name="Google Shape;32;p31">
            <a:extLst>
              <a:ext uri="{FF2B5EF4-FFF2-40B4-BE49-F238E27FC236}">
                <a16:creationId xmlns:a16="http://schemas.microsoft.com/office/drawing/2014/main" id="{BE0E7EC7-47DC-EFA4-FD22-BB88690D976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605702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spc="600">
                <a:solidFill>
                  <a:srgbClr val="020021"/>
                </a:solidFill>
                <a:effectLst>
                  <a:outerShdw blurRad="50800" dist="38100" dir="8100000" algn="tr" rotWithShape="0">
                    <a:schemeClr val="bg1"/>
                  </a:outerShdw>
                </a:effectLst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1000">
                <a:srgbClr val="67DFB4"/>
              </a:gs>
              <a:gs pos="14000">
                <a:srgbClr val="67DFB4"/>
              </a:gs>
              <a:gs pos="57000">
                <a:srgbClr val="FFFFCC"/>
              </a:gs>
            </a:gsLst>
            <a:lin ang="0" scaled="1"/>
            <a:tileRect/>
          </a:gradFill>
          <a:ln>
            <a:solidFill>
              <a:srgbClr val="666666"/>
            </a:solidFill>
            <a:prstDash val="sysDot"/>
          </a:ln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pic>
        <p:nvPicPr>
          <p:cNvPr id="8" name="Graphic 7" descr="Planet Saturn">
            <a:extLst>
              <a:ext uri="{FF2B5EF4-FFF2-40B4-BE49-F238E27FC236}">
                <a16:creationId xmlns:a16="http://schemas.microsoft.com/office/drawing/2014/main" id="{1C8F69A2-796D-3F59-2B77-060B4D3873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3676" y="-44172"/>
            <a:ext cx="844658" cy="84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215CC-A92A-5B84-8F95-8B1BD3D5B4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40535" y="6503541"/>
            <a:ext cx="1773506" cy="406124"/>
            <a:chOff x="171373" y="6473595"/>
            <a:chExt cx="1677102" cy="384405"/>
          </a:xfrm>
          <a:effectLst>
            <a:outerShdw dir="8100000" algn="tr" rotWithShape="0">
              <a:schemeClr val="tx1"/>
            </a:outerShdw>
          </a:effectLst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49401B-8566-5880-CE40-2B9F17D1E49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71373" y="6520628"/>
              <a:ext cx="569606" cy="274320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B94B2C0-42A3-6E1A-2136-B56E7CE2E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12" name="Picture 1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AFDC4309-FA13-1EFA-C204-65084AE1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98C28BA-986B-1317-6941-21C7DF7141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45" y="6492240"/>
              <a:ext cx="622415" cy="36576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77821BAD-E493-D45B-2A03-5F1906AF0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137" y="6473595"/>
              <a:ext cx="482338" cy="365760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5842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7" r:id="rId2"/>
    <p:sldLayoutId id="2147483690" r:id="rId3"/>
    <p:sldLayoutId id="2147483701" r:id="rId4"/>
  </p:sldLayoutIdLst>
  <p:transition spd="med">
    <p:pull/>
  </p:transition>
  <p:hf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000" b="1" i="0" kern="1200">
          <a:ln w="0">
            <a:solidFill>
              <a:schemeClr val="tx1"/>
            </a:solidFill>
          </a:ln>
          <a:solidFill>
            <a:srgbClr val="FCF348"/>
          </a:solidFill>
          <a:effectLst>
            <a:outerShdw dist="38100" dir="8100000" algn="tl">
              <a:schemeClr val="tx1"/>
            </a:outerShdw>
          </a:effectLst>
          <a:latin typeface="Bahnschrift" panose="020B0502040204020203" pitchFamily="34" charset="0"/>
          <a:ea typeface="Verdana" panose="020B060403050404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None/>
        <a:defRPr sz="32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8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oolors.co/e2cfea-a06cd5-6247aa-102b3f-062726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1210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CAB74-F571-0871-C1F3-631F05954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6A9698-9D58-46F7-A666-A08C5E28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Designing Fonts for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34E1F-0793-362A-AD23-0A3E7F5EEC4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B7D4F-AFCB-A7AE-2BCD-4FAD2A3DDD6B}"/>
              </a:ext>
            </a:extLst>
          </p:cNvPr>
          <p:cNvSpPr txBox="1"/>
          <p:nvPr/>
        </p:nvSpPr>
        <p:spPr>
          <a:xfrm>
            <a:off x="10886" y="917805"/>
            <a:ext cx="9133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2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0" 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DESIGNING FONTS FOR IMPACT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EED44-B201-98A4-C611-6FC95419DCA2}"/>
              </a:ext>
            </a:extLst>
          </p:cNvPr>
          <p:cNvSpPr txBox="1"/>
          <p:nvPr/>
        </p:nvSpPr>
        <p:spPr>
          <a:xfrm>
            <a:off x="-12776" y="1871437"/>
            <a:ext cx="9133114" cy="646331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1000">
                <a:srgbClr val="67DFB4"/>
              </a:gs>
              <a:gs pos="14000">
                <a:srgbClr val="67DFB4"/>
              </a:gs>
              <a:gs pos="57000">
                <a:srgbClr val="FFFFCC"/>
              </a:gs>
            </a:gsLst>
            <a:lin ang="0" scaled="1"/>
          </a:gradFill>
        </p:spPr>
        <p:txBody>
          <a:bodyPr wrap="square">
            <a:spAutoFit/>
          </a:bodyPr>
          <a:lstStyle/>
          <a:p>
            <a:pPr marL="11112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0" lang="en-US" sz="36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DESIGNING FONTS FOR IMPACT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BFF5F3-3FE0-CBC4-4B40-F0E86450036A}"/>
              </a:ext>
            </a:extLst>
          </p:cNvPr>
          <p:cNvSpPr txBox="1"/>
          <p:nvPr/>
        </p:nvSpPr>
        <p:spPr>
          <a:xfrm>
            <a:off x="-12776" y="2825069"/>
            <a:ext cx="9133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2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0" lang="en-US" sz="3600" b="1" u="none" strike="noStrike" kern="1200" cap="none" spc="600" normalizeH="0" baseline="0" noProof="0" dirty="0">
                <a:ln>
                  <a:solidFill>
                    <a:schemeClr val="tx1"/>
                  </a:solidFill>
                </a:ln>
                <a:gradFill>
                  <a:gsLst>
                    <a:gs pos="100000">
                      <a:schemeClr val="bg1">
                        <a:alpha val="0"/>
                      </a:schemeClr>
                    </a:gs>
                    <a:gs pos="1000">
                      <a:srgbClr val="67DFB4"/>
                    </a:gs>
                    <a:gs pos="14000">
                      <a:srgbClr val="67DFB4"/>
                    </a:gs>
                    <a:gs pos="57000">
                      <a:srgbClr val="FFFFCC"/>
                    </a:gs>
                  </a:gsLst>
                  <a:lin ang="0" scaled="1"/>
                </a:gradFill>
                <a:effectLst/>
                <a:uLnTx/>
                <a:uFillTx/>
                <a:latin typeface="Bahnschrift" panose="020B0502040204020203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DESIGNING FONTS FOR IMPACT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D606-8B4D-E48E-A397-BDDA69B55ACD}"/>
              </a:ext>
            </a:extLst>
          </p:cNvPr>
          <p:cNvSpPr txBox="1"/>
          <p:nvPr/>
        </p:nvSpPr>
        <p:spPr>
          <a:xfrm>
            <a:off x="-12776" y="3778701"/>
            <a:ext cx="9133114" cy="646331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1000">
                <a:srgbClr val="67DFB4"/>
              </a:gs>
              <a:gs pos="14000">
                <a:srgbClr val="67DFB4"/>
              </a:gs>
              <a:gs pos="57000">
                <a:srgbClr val="FFFFCC"/>
              </a:gs>
            </a:gsLst>
            <a:lin ang="0" scaled="1"/>
          </a:gradFill>
        </p:spPr>
        <p:txBody>
          <a:bodyPr wrap="square">
            <a:spAutoFit/>
          </a:bodyPr>
          <a:lstStyle/>
          <a:p>
            <a:pPr marL="11112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0" lang="en-US" sz="3600" b="1" u="none" strike="noStrike" kern="1200" cap="none" spc="600" normalizeH="0" baseline="0" noProof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dist="38100" dir="8100000" algn="tr" rotWithShape="0">
                    <a:prstClr val="black"/>
                  </a:outerShdw>
                </a:effectLst>
                <a:uLnTx/>
                <a:uFillTx/>
                <a:latin typeface="Bahnschrift" panose="020B0502040204020203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DESIGNING FONTS FOR IMPACT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FB3B3-0CC6-AD2F-E410-91BBD94C4A8B}"/>
              </a:ext>
            </a:extLst>
          </p:cNvPr>
          <p:cNvSpPr txBox="1">
            <a:spLocks noChangeAspect="1"/>
          </p:cNvSpPr>
          <p:nvPr/>
        </p:nvSpPr>
        <p:spPr>
          <a:xfrm>
            <a:off x="522514" y="4846588"/>
            <a:ext cx="8098971" cy="1036226"/>
          </a:xfrm>
          <a:custGeom>
            <a:avLst/>
            <a:gdLst/>
            <a:ahLst/>
            <a:cxnLst/>
            <a:rect l="l" t="t" r="r" b="b"/>
            <a:pathLst>
              <a:path w="9133115" h="1168540">
                <a:moveTo>
                  <a:pt x="0" y="584269"/>
                </a:moveTo>
                <a:lnTo>
                  <a:pt x="0" y="584270"/>
                </a:lnTo>
                <a:lnTo>
                  <a:pt x="0" y="584270"/>
                </a:lnTo>
                <a:close/>
                <a:moveTo>
                  <a:pt x="8081390" y="539121"/>
                </a:moveTo>
                <a:lnTo>
                  <a:pt x="8135555" y="693679"/>
                </a:lnTo>
                <a:lnTo>
                  <a:pt x="8027224" y="693679"/>
                </a:lnTo>
                <a:close/>
                <a:moveTo>
                  <a:pt x="7629031" y="477734"/>
                </a:moveTo>
                <a:lnTo>
                  <a:pt x="7727499" y="477734"/>
                </a:lnTo>
                <a:cubicBezTo>
                  <a:pt x="7743080" y="477734"/>
                  <a:pt x="7755596" y="482875"/>
                  <a:pt x="7765048" y="493158"/>
                </a:cubicBezTo>
                <a:cubicBezTo>
                  <a:pt x="7774500" y="503441"/>
                  <a:pt x="7779226" y="517204"/>
                  <a:pt x="7779226" y="534446"/>
                </a:cubicBezTo>
                <a:cubicBezTo>
                  <a:pt x="7779226" y="551273"/>
                  <a:pt x="7774448" y="564828"/>
                  <a:pt x="7764892" y="575111"/>
                </a:cubicBezTo>
                <a:cubicBezTo>
                  <a:pt x="7755336" y="585395"/>
                  <a:pt x="7742871" y="590536"/>
                  <a:pt x="7727499" y="590536"/>
                </a:cubicBezTo>
                <a:lnTo>
                  <a:pt x="7629031" y="590536"/>
                </a:lnTo>
                <a:close/>
                <a:moveTo>
                  <a:pt x="542431" y="477734"/>
                </a:moveTo>
                <a:lnTo>
                  <a:pt x="608804" y="477734"/>
                </a:lnTo>
                <a:cubicBezTo>
                  <a:pt x="636849" y="477734"/>
                  <a:pt x="658557" y="484485"/>
                  <a:pt x="673930" y="497988"/>
                </a:cubicBezTo>
                <a:cubicBezTo>
                  <a:pt x="689303" y="511491"/>
                  <a:pt x="696989" y="530603"/>
                  <a:pt x="696989" y="555324"/>
                </a:cubicBezTo>
                <a:lnTo>
                  <a:pt x="696989" y="688693"/>
                </a:lnTo>
                <a:cubicBezTo>
                  <a:pt x="696989" y="713206"/>
                  <a:pt x="689303" y="732266"/>
                  <a:pt x="673930" y="745873"/>
                </a:cubicBezTo>
                <a:cubicBezTo>
                  <a:pt x="658557" y="759480"/>
                  <a:pt x="636849" y="766283"/>
                  <a:pt x="608804" y="766283"/>
                </a:cubicBezTo>
                <a:lnTo>
                  <a:pt x="542431" y="766283"/>
                </a:lnTo>
                <a:close/>
                <a:moveTo>
                  <a:pt x="6457456" y="477422"/>
                </a:moveTo>
                <a:lnTo>
                  <a:pt x="6563715" y="477422"/>
                </a:lnTo>
                <a:cubicBezTo>
                  <a:pt x="6577218" y="477422"/>
                  <a:pt x="6587969" y="482304"/>
                  <a:pt x="6595966" y="492068"/>
                </a:cubicBezTo>
                <a:cubicBezTo>
                  <a:pt x="6603964" y="501831"/>
                  <a:pt x="6607963" y="514711"/>
                  <a:pt x="6607963" y="530707"/>
                </a:cubicBezTo>
                <a:cubicBezTo>
                  <a:pt x="6607755" y="546703"/>
                  <a:pt x="6603653" y="559583"/>
                  <a:pt x="6595655" y="569347"/>
                </a:cubicBezTo>
                <a:cubicBezTo>
                  <a:pt x="6587657" y="579110"/>
                  <a:pt x="6577010" y="583992"/>
                  <a:pt x="6563715" y="583992"/>
                </a:cubicBezTo>
                <a:lnTo>
                  <a:pt x="6457456" y="583992"/>
                </a:lnTo>
                <a:close/>
                <a:moveTo>
                  <a:pt x="6137667" y="476176"/>
                </a:moveTo>
                <a:cubicBezTo>
                  <a:pt x="6160933" y="476176"/>
                  <a:pt x="6179577" y="483395"/>
                  <a:pt x="6193600" y="497832"/>
                </a:cubicBezTo>
                <a:cubicBezTo>
                  <a:pt x="6207622" y="512270"/>
                  <a:pt x="6214633" y="531538"/>
                  <a:pt x="6214634" y="555636"/>
                </a:cubicBezTo>
                <a:lnTo>
                  <a:pt x="6214634" y="688381"/>
                </a:lnTo>
                <a:cubicBezTo>
                  <a:pt x="6214633" y="712271"/>
                  <a:pt x="6207622" y="731487"/>
                  <a:pt x="6193600" y="746029"/>
                </a:cubicBezTo>
                <a:cubicBezTo>
                  <a:pt x="6179577" y="760571"/>
                  <a:pt x="6160933" y="767842"/>
                  <a:pt x="6137667" y="767842"/>
                </a:cubicBezTo>
                <a:cubicBezTo>
                  <a:pt x="6114400" y="767842"/>
                  <a:pt x="6095755" y="760571"/>
                  <a:pt x="6081733" y="746029"/>
                </a:cubicBezTo>
                <a:cubicBezTo>
                  <a:pt x="6067710" y="731487"/>
                  <a:pt x="6060699" y="712271"/>
                  <a:pt x="6060699" y="688381"/>
                </a:cubicBezTo>
                <a:lnTo>
                  <a:pt x="6060699" y="555636"/>
                </a:lnTo>
                <a:cubicBezTo>
                  <a:pt x="6060699" y="531538"/>
                  <a:pt x="6067710" y="512270"/>
                  <a:pt x="6081733" y="497832"/>
                </a:cubicBezTo>
                <a:cubicBezTo>
                  <a:pt x="6095755" y="483395"/>
                  <a:pt x="6114400" y="476176"/>
                  <a:pt x="6137667" y="476176"/>
                </a:cubicBezTo>
                <a:close/>
                <a:moveTo>
                  <a:pt x="4175516" y="476176"/>
                </a:moveTo>
                <a:cubicBezTo>
                  <a:pt x="4198783" y="476176"/>
                  <a:pt x="4217427" y="483395"/>
                  <a:pt x="4231450" y="497832"/>
                </a:cubicBezTo>
                <a:cubicBezTo>
                  <a:pt x="4245472" y="512270"/>
                  <a:pt x="4252483" y="531538"/>
                  <a:pt x="4252483" y="555636"/>
                </a:cubicBezTo>
                <a:lnTo>
                  <a:pt x="4252483" y="688381"/>
                </a:lnTo>
                <a:cubicBezTo>
                  <a:pt x="4252483" y="712271"/>
                  <a:pt x="4245472" y="731487"/>
                  <a:pt x="4231450" y="746029"/>
                </a:cubicBezTo>
                <a:cubicBezTo>
                  <a:pt x="4217427" y="760571"/>
                  <a:pt x="4198783" y="767842"/>
                  <a:pt x="4175516" y="767842"/>
                </a:cubicBezTo>
                <a:cubicBezTo>
                  <a:pt x="4152249" y="767842"/>
                  <a:pt x="4133604" y="760571"/>
                  <a:pt x="4119582" y="746029"/>
                </a:cubicBezTo>
                <a:cubicBezTo>
                  <a:pt x="4105560" y="731487"/>
                  <a:pt x="4098549" y="712271"/>
                  <a:pt x="4098549" y="688381"/>
                </a:cubicBezTo>
                <a:lnTo>
                  <a:pt x="4098549" y="555636"/>
                </a:lnTo>
                <a:cubicBezTo>
                  <a:pt x="4098549" y="531538"/>
                  <a:pt x="4105560" y="512270"/>
                  <a:pt x="4119582" y="497832"/>
                </a:cubicBezTo>
                <a:cubicBezTo>
                  <a:pt x="4133604" y="483395"/>
                  <a:pt x="4152249" y="476176"/>
                  <a:pt x="4175516" y="476176"/>
                </a:cubicBezTo>
                <a:close/>
                <a:moveTo>
                  <a:pt x="8624328" y="395469"/>
                </a:moveTo>
                <a:lnTo>
                  <a:pt x="8624328" y="477734"/>
                </a:lnTo>
                <a:lnTo>
                  <a:pt x="8747726" y="477734"/>
                </a:lnTo>
                <a:lnTo>
                  <a:pt x="8747726" y="848548"/>
                </a:lnTo>
                <a:lnTo>
                  <a:pt x="8833106" y="848548"/>
                </a:lnTo>
                <a:lnTo>
                  <a:pt x="8833106" y="477734"/>
                </a:lnTo>
                <a:lnTo>
                  <a:pt x="8956504" y="477734"/>
                </a:lnTo>
                <a:lnTo>
                  <a:pt x="8956504" y="395469"/>
                </a:lnTo>
                <a:close/>
                <a:moveTo>
                  <a:pt x="8054280" y="395469"/>
                </a:moveTo>
                <a:lnTo>
                  <a:pt x="7881025" y="848548"/>
                </a:lnTo>
                <a:lnTo>
                  <a:pt x="7972950" y="848548"/>
                </a:lnTo>
                <a:lnTo>
                  <a:pt x="7998394" y="775943"/>
                </a:lnTo>
                <a:lnTo>
                  <a:pt x="8164385" y="775943"/>
                </a:lnTo>
                <a:lnTo>
                  <a:pt x="8189829" y="848548"/>
                </a:lnTo>
                <a:lnTo>
                  <a:pt x="8281754" y="848548"/>
                </a:lnTo>
                <a:lnTo>
                  <a:pt x="8108500" y="395469"/>
                </a:lnTo>
                <a:close/>
                <a:moveTo>
                  <a:pt x="7543650" y="395469"/>
                </a:moveTo>
                <a:lnTo>
                  <a:pt x="7543650" y="848548"/>
                </a:lnTo>
                <a:lnTo>
                  <a:pt x="7629031" y="848548"/>
                </a:lnTo>
                <a:lnTo>
                  <a:pt x="7629031" y="672801"/>
                </a:lnTo>
                <a:lnTo>
                  <a:pt x="7725318" y="672801"/>
                </a:lnTo>
                <a:cubicBezTo>
                  <a:pt x="7753778" y="672801"/>
                  <a:pt x="7778706" y="667088"/>
                  <a:pt x="7800104" y="655662"/>
                </a:cubicBezTo>
                <a:cubicBezTo>
                  <a:pt x="7821501" y="644237"/>
                  <a:pt x="7838120" y="628137"/>
                  <a:pt x="7849961" y="607363"/>
                </a:cubicBezTo>
                <a:cubicBezTo>
                  <a:pt x="7861803" y="586589"/>
                  <a:pt x="7867723" y="562284"/>
                  <a:pt x="7867723" y="534446"/>
                </a:cubicBezTo>
                <a:cubicBezTo>
                  <a:pt x="7867723" y="506402"/>
                  <a:pt x="7861803" y="481992"/>
                  <a:pt x="7849961" y="461218"/>
                </a:cubicBezTo>
                <a:cubicBezTo>
                  <a:pt x="7838120" y="440444"/>
                  <a:pt x="7821553" y="424293"/>
                  <a:pt x="7800260" y="412763"/>
                </a:cubicBezTo>
                <a:cubicBezTo>
                  <a:pt x="7778966" y="401234"/>
                  <a:pt x="7753986" y="395469"/>
                  <a:pt x="7725318" y="395469"/>
                </a:cubicBezTo>
                <a:lnTo>
                  <a:pt x="7629031" y="395469"/>
                </a:lnTo>
                <a:lnTo>
                  <a:pt x="7582601" y="395469"/>
                </a:lnTo>
                <a:close/>
                <a:moveTo>
                  <a:pt x="7067400" y="395469"/>
                </a:moveTo>
                <a:lnTo>
                  <a:pt x="7067400" y="848548"/>
                </a:lnTo>
                <a:lnTo>
                  <a:pt x="7144991" y="848548"/>
                </a:lnTo>
                <a:lnTo>
                  <a:pt x="7144991" y="532814"/>
                </a:lnTo>
                <a:lnTo>
                  <a:pt x="7228502" y="798068"/>
                </a:lnTo>
                <a:lnTo>
                  <a:pt x="7303912" y="798068"/>
                </a:lnTo>
                <a:lnTo>
                  <a:pt x="7387423" y="526806"/>
                </a:lnTo>
                <a:lnTo>
                  <a:pt x="7387423" y="848548"/>
                </a:lnTo>
                <a:lnTo>
                  <a:pt x="7465013" y="848548"/>
                </a:lnTo>
                <a:lnTo>
                  <a:pt x="7465013" y="395469"/>
                </a:lnTo>
                <a:lnTo>
                  <a:pt x="7352523" y="395469"/>
                </a:lnTo>
                <a:lnTo>
                  <a:pt x="7266207" y="700846"/>
                </a:lnTo>
                <a:lnTo>
                  <a:pt x="7179891" y="395469"/>
                </a:lnTo>
                <a:close/>
                <a:moveTo>
                  <a:pt x="6908768" y="395469"/>
                </a:moveTo>
                <a:lnTo>
                  <a:pt x="6908768" y="848548"/>
                </a:lnTo>
                <a:lnTo>
                  <a:pt x="6997265" y="848548"/>
                </a:lnTo>
                <a:lnTo>
                  <a:pt x="6997265" y="395469"/>
                </a:lnTo>
                <a:close/>
                <a:moveTo>
                  <a:pt x="5648175" y="395469"/>
                </a:moveTo>
                <a:lnTo>
                  <a:pt x="5648175" y="848548"/>
                </a:lnTo>
                <a:lnTo>
                  <a:pt x="5733556" y="848548"/>
                </a:lnTo>
                <a:lnTo>
                  <a:pt x="5733556" y="668750"/>
                </a:lnTo>
                <a:lnTo>
                  <a:pt x="5911484" y="668750"/>
                </a:lnTo>
                <a:lnTo>
                  <a:pt x="5911484" y="586485"/>
                </a:lnTo>
                <a:lnTo>
                  <a:pt x="5733556" y="586485"/>
                </a:lnTo>
                <a:lnTo>
                  <a:pt x="5733556" y="477734"/>
                </a:lnTo>
                <a:lnTo>
                  <a:pt x="5945761" y="477734"/>
                </a:lnTo>
                <a:lnTo>
                  <a:pt x="5945761" y="395469"/>
                </a:lnTo>
                <a:lnTo>
                  <a:pt x="5733556" y="395469"/>
                </a:lnTo>
                <a:lnTo>
                  <a:pt x="5679336" y="395469"/>
                </a:lnTo>
                <a:close/>
                <a:moveTo>
                  <a:pt x="4776228" y="395469"/>
                </a:moveTo>
                <a:lnTo>
                  <a:pt x="4776228" y="477734"/>
                </a:lnTo>
                <a:lnTo>
                  <a:pt x="4899625" y="477734"/>
                </a:lnTo>
                <a:lnTo>
                  <a:pt x="4899625" y="848548"/>
                </a:lnTo>
                <a:lnTo>
                  <a:pt x="4985006" y="848548"/>
                </a:lnTo>
                <a:lnTo>
                  <a:pt x="4985006" y="477734"/>
                </a:lnTo>
                <a:lnTo>
                  <a:pt x="5108403" y="477734"/>
                </a:lnTo>
                <a:lnTo>
                  <a:pt x="5108403" y="395469"/>
                </a:lnTo>
                <a:close/>
                <a:moveTo>
                  <a:pt x="4409925" y="395469"/>
                </a:moveTo>
                <a:lnTo>
                  <a:pt x="4409925" y="848237"/>
                </a:lnTo>
                <a:lnTo>
                  <a:pt x="4491567" y="848237"/>
                </a:lnTo>
                <a:lnTo>
                  <a:pt x="4491567" y="521623"/>
                </a:lnTo>
                <a:lnTo>
                  <a:pt x="4652045" y="848237"/>
                </a:lnTo>
                <a:lnTo>
                  <a:pt x="4757057" y="848237"/>
                </a:lnTo>
                <a:lnTo>
                  <a:pt x="4757057" y="395469"/>
                </a:lnTo>
                <a:lnTo>
                  <a:pt x="4675416" y="395469"/>
                </a:lnTo>
                <a:lnTo>
                  <a:pt x="4675416" y="727202"/>
                </a:lnTo>
                <a:lnTo>
                  <a:pt x="4514314" y="395469"/>
                </a:lnTo>
                <a:close/>
                <a:moveTo>
                  <a:pt x="3686025" y="395469"/>
                </a:moveTo>
                <a:lnTo>
                  <a:pt x="3686025" y="848548"/>
                </a:lnTo>
                <a:lnTo>
                  <a:pt x="3771406" y="848548"/>
                </a:lnTo>
                <a:lnTo>
                  <a:pt x="3771406" y="668750"/>
                </a:lnTo>
                <a:lnTo>
                  <a:pt x="3949335" y="668750"/>
                </a:lnTo>
                <a:lnTo>
                  <a:pt x="3949335" y="586485"/>
                </a:lnTo>
                <a:lnTo>
                  <a:pt x="3771406" y="586485"/>
                </a:lnTo>
                <a:lnTo>
                  <a:pt x="3771406" y="477734"/>
                </a:lnTo>
                <a:lnTo>
                  <a:pt x="3983611" y="477734"/>
                </a:lnTo>
                <a:lnTo>
                  <a:pt x="3983611" y="395469"/>
                </a:lnTo>
                <a:lnTo>
                  <a:pt x="3771406" y="395469"/>
                </a:lnTo>
                <a:lnTo>
                  <a:pt x="3717186" y="395469"/>
                </a:lnTo>
                <a:close/>
                <a:moveTo>
                  <a:pt x="2714475" y="395469"/>
                </a:moveTo>
                <a:lnTo>
                  <a:pt x="2714475" y="848237"/>
                </a:lnTo>
                <a:lnTo>
                  <a:pt x="2796117" y="848237"/>
                </a:lnTo>
                <a:lnTo>
                  <a:pt x="2796117" y="521623"/>
                </a:lnTo>
                <a:lnTo>
                  <a:pt x="2956595" y="848237"/>
                </a:lnTo>
                <a:lnTo>
                  <a:pt x="3061608" y="848237"/>
                </a:lnTo>
                <a:lnTo>
                  <a:pt x="3061608" y="395469"/>
                </a:lnTo>
                <a:lnTo>
                  <a:pt x="2979966" y="395469"/>
                </a:lnTo>
                <a:lnTo>
                  <a:pt x="2979966" y="727202"/>
                </a:lnTo>
                <a:lnTo>
                  <a:pt x="2818864" y="395469"/>
                </a:lnTo>
                <a:close/>
                <a:moveTo>
                  <a:pt x="2555843" y="395469"/>
                </a:moveTo>
                <a:lnTo>
                  <a:pt x="2555843" y="848548"/>
                </a:lnTo>
                <a:lnTo>
                  <a:pt x="2644340" y="848548"/>
                </a:lnTo>
                <a:lnTo>
                  <a:pt x="2644340" y="395469"/>
                </a:lnTo>
                <a:close/>
                <a:moveTo>
                  <a:pt x="2133450" y="395469"/>
                </a:moveTo>
                <a:lnTo>
                  <a:pt x="2133450" y="848237"/>
                </a:lnTo>
                <a:lnTo>
                  <a:pt x="2215092" y="848237"/>
                </a:lnTo>
                <a:lnTo>
                  <a:pt x="2215092" y="521622"/>
                </a:lnTo>
                <a:lnTo>
                  <a:pt x="2375570" y="848237"/>
                </a:lnTo>
                <a:lnTo>
                  <a:pt x="2480583" y="848237"/>
                </a:lnTo>
                <a:lnTo>
                  <a:pt x="2480583" y="395469"/>
                </a:lnTo>
                <a:lnTo>
                  <a:pt x="2398941" y="395469"/>
                </a:lnTo>
                <a:lnTo>
                  <a:pt x="2398941" y="727202"/>
                </a:lnTo>
                <a:lnTo>
                  <a:pt x="2237839" y="395469"/>
                </a:lnTo>
                <a:close/>
                <a:moveTo>
                  <a:pt x="1584293" y="395469"/>
                </a:moveTo>
                <a:lnTo>
                  <a:pt x="1584293" y="848548"/>
                </a:lnTo>
                <a:lnTo>
                  <a:pt x="1672790" y="848548"/>
                </a:lnTo>
                <a:lnTo>
                  <a:pt x="1672790" y="395469"/>
                </a:lnTo>
                <a:close/>
                <a:moveTo>
                  <a:pt x="857100" y="395469"/>
                </a:moveTo>
                <a:lnTo>
                  <a:pt x="857100" y="848548"/>
                </a:lnTo>
                <a:lnTo>
                  <a:pt x="887949" y="848548"/>
                </a:lnTo>
                <a:lnTo>
                  <a:pt x="942481" y="848548"/>
                </a:lnTo>
                <a:lnTo>
                  <a:pt x="1160607" y="848548"/>
                </a:lnTo>
                <a:lnTo>
                  <a:pt x="1160607" y="766283"/>
                </a:lnTo>
                <a:lnTo>
                  <a:pt x="942481" y="766283"/>
                </a:lnTo>
                <a:lnTo>
                  <a:pt x="942481" y="664699"/>
                </a:lnTo>
                <a:lnTo>
                  <a:pt x="1126330" y="664699"/>
                </a:lnTo>
                <a:lnTo>
                  <a:pt x="1126330" y="582434"/>
                </a:lnTo>
                <a:lnTo>
                  <a:pt x="942481" y="582434"/>
                </a:lnTo>
                <a:lnTo>
                  <a:pt x="942481" y="477734"/>
                </a:lnTo>
                <a:lnTo>
                  <a:pt x="1160607" y="477734"/>
                </a:lnTo>
                <a:lnTo>
                  <a:pt x="1160607" y="395469"/>
                </a:lnTo>
                <a:lnTo>
                  <a:pt x="942481" y="395469"/>
                </a:lnTo>
                <a:lnTo>
                  <a:pt x="887949" y="395469"/>
                </a:lnTo>
                <a:close/>
                <a:moveTo>
                  <a:pt x="457050" y="395469"/>
                </a:moveTo>
                <a:lnTo>
                  <a:pt x="457050" y="848548"/>
                </a:lnTo>
                <a:lnTo>
                  <a:pt x="500052" y="848548"/>
                </a:lnTo>
                <a:lnTo>
                  <a:pt x="542431" y="848548"/>
                </a:lnTo>
                <a:lnTo>
                  <a:pt x="606623" y="848548"/>
                </a:lnTo>
                <a:cubicBezTo>
                  <a:pt x="646301" y="848548"/>
                  <a:pt x="679383" y="841745"/>
                  <a:pt x="705870" y="828138"/>
                </a:cubicBezTo>
                <a:cubicBezTo>
                  <a:pt x="732357" y="814531"/>
                  <a:pt x="752248" y="795523"/>
                  <a:pt x="765543" y="771113"/>
                </a:cubicBezTo>
                <a:cubicBezTo>
                  <a:pt x="778838" y="746704"/>
                  <a:pt x="785486" y="718400"/>
                  <a:pt x="785486" y="686200"/>
                </a:cubicBezTo>
                <a:lnTo>
                  <a:pt x="785486" y="557817"/>
                </a:lnTo>
                <a:cubicBezTo>
                  <a:pt x="785486" y="506298"/>
                  <a:pt x="769957" y="466360"/>
                  <a:pt x="738900" y="438004"/>
                </a:cubicBezTo>
                <a:cubicBezTo>
                  <a:pt x="707843" y="409647"/>
                  <a:pt x="663855" y="395469"/>
                  <a:pt x="606934" y="395469"/>
                </a:cubicBezTo>
                <a:lnTo>
                  <a:pt x="542431" y="395469"/>
                </a:lnTo>
                <a:lnTo>
                  <a:pt x="500052" y="395469"/>
                </a:lnTo>
                <a:close/>
                <a:moveTo>
                  <a:pt x="6372075" y="395157"/>
                </a:moveTo>
                <a:lnTo>
                  <a:pt x="6372075" y="848548"/>
                </a:lnTo>
                <a:lnTo>
                  <a:pt x="6457456" y="848548"/>
                </a:lnTo>
                <a:lnTo>
                  <a:pt x="6457456" y="666257"/>
                </a:lnTo>
                <a:lnTo>
                  <a:pt x="6509250" y="666257"/>
                </a:lnTo>
                <a:lnTo>
                  <a:pt x="6611391" y="848548"/>
                </a:lnTo>
                <a:lnTo>
                  <a:pt x="6714845" y="848548"/>
                </a:lnTo>
                <a:lnTo>
                  <a:pt x="6606563" y="661817"/>
                </a:lnTo>
                <a:lnTo>
                  <a:pt x="6621693" y="656792"/>
                </a:lnTo>
                <a:cubicBezTo>
                  <a:pt x="6626770" y="654689"/>
                  <a:pt x="6631646" y="652235"/>
                  <a:pt x="6636320" y="649430"/>
                </a:cubicBezTo>
                <a:cubicBezTo>
                  <a:pt x="6655016" y="638212"/>
                  <a:pt x="6669610" y="622424"/>
                  <a:pt x="6680101" y="602066"/>
                </a:cubicBezTo>
                <a:cubicBezTo>
                  <a:pt x="6690591" y="581707"/>
                  <a:pt x="6695837" y="557921"/>
                  <a:pt x="6695837" y="530707"/>
                </a:cubicBezTo>
                <a:cubicBezTo>
                  <a:pt x="6695837" y="503493"/>
                  <a:pt x="6690644" y="479707"/>
                  <a:pt x="6680257" y="459349"/>
                </a:cubicBezTo>
                <a:cubicBezTo>
                  <a:pt x="6669869" y="438990"/>
                  <a:pt x="6655276" y="423202"/>
                  <a:pt x="6636476" y="411984"/>
                </a:cubicBezTo>
                <a:cubicBezTo>
                  <a:pt x="6617675" y="400766"/>
                  <a:pt x="6595707" y="395157"/>
                  <a:pt x="6570570" y="395157"/>
                </a:cubicBezTo>
                <a:lnTo>
                  <a:pt x="6457456" y="395157"/>
                </a:lnTo>
                <a:lnTo>
                  <a:pt x="6406041" y="395157"/>
                </a:lnTo>
                <a:close/>
                <a:moveTo>
                  <a:pt x="8469733" y="390795"/>
                </a:moveTo>
                <a:cubicBezTo>
                  <a:pt x="8435041" y="390795"/>
                  <a:pt x="8405489" y="397442"/>
                  <a:pt x="8381080" y="410738"/>
                </a:cubicBezTo>
                <a:cubicBezTo>
                  <a:pt x="8356670" y="424033"/>
                  <a:pt x="8338026" y="443249"/>
                  <a:pt x="8325147" y="468385"/>
                </a:cubicBezTo>
                <a:cubicBezTo>
                  <a:pt x="8312267" y="493522"/>
                  <a:pt x="8305827" y="524060"/>
                  <a:pt x="8305827" y="559998"/>
                </a:cubicBezTo>
                <a:lnTo>
                  <a:pt x="8305827" y="684330"/>
                </a:lnTo>
                <a:cubicBezTo>
                  <a:pt x="8305827" y="720062"/>
                  <a:pt x="8312267" y="750547"/>
                  <a:pt x="8325147" y="775788"/>
                </a:cubicBezTo>
                <a:cubicBezTo>
                  <a:pt x="8338026" y="801028"/>
                  <a:pt x="8356670" y="820244"/>
                  <a:pt x="8381080" y="833435"/>
                </a:cubicBezTo>
                <a:cubicBezTo>
                  <a:pt x="8405489" y="846627"/>
                  <a:pt x="8435041" y="853222"/>
                  <a:pt x="8469733" y="853222"/>
                </a:cubicBezTo>
                <a:cubicBezTo>
                  <a:pt x="8498401" y="853222"/>
                  <a:pt x="8523849" y="847094"/>
                  <a:pt x="8546077" y="834837"/>
                </a:cubicBezTo>
                <a:cubicBezTo>
                  <a:pt x="8568305" y="822581"/>
                  <a:pt x="8586742" y="804767"/>
                  <a:pt x="8601388" y="781396"/>
                </a:cubicBezTo>
                <a:cubicBezTo>
                  <a:pt x="8616034" y="758026"/>
                  <a:pt x="8626264" y="729825"/>
                  <a:pt x="8632081" y="696795"/>
                </a:cubicBezTo>
                <a:lnTo>
                  <a:pt x="8543585" y="696795"/>
                </a:lnTo>
                <a:cubicBezTo>
                  <a:pt x="8538806" y="719438"/>
                  <a:pt x="8529977" y="736940"/>
                  <a:pt x="8517098" y="749301"/>
                </a:cubicBezTo>
                <a:cubicBezTo>
                  <a:pt x="8504217" y="761661"/>
                  <a:pt x="8488429" y="767842"/>
                  <a:pt x="8469733" y="767842"/>
                </a:cubicBezTo>
                <a:cubicBezTo>
                  <a:pt x="8445843" y="767842"/>
                  <a:pt x="8427302" y="760571"/>
                  <a:pt x="8414111" y="746029"/>
                </a:cubicBezTo>
                <a:cubicBezTo>
                  <a:pt x="8400919" y="731487"/>
                  <a:pt x="8394324" y="710921"/>
                  <a:pt x="8394324" y="684330"/>
                </a:cubicBezTo>
                <a:lnTo>
                  <a:pt x="8394324" y="559998"/>
                </a:lnTo>
                <a:cubicBezTo>
                  <a:pt x="8394324" y="533408"/>
                  <a:pt x="8400919" y="512790"/>
                  <a:pt x="8414111" y="498144"/>
                </a:cubicBezTo>
                <a:cubicBezTo>
                  <a:pt x="8427302" y="483498"/>
                  <a:pt x="8445843" y="476176"/>
                  <a:pt x="8469733" y="476176"/>
                </a:cubicBezTo>
                <a:cubicBezTo>
                  <a:pt x="8481989" y="476176"/>
                  <a:pt x="8493052" y="478980"/>
                  <a:pt x="8502920" y="484589"/>
                </a:cubicBezTo>
                <a:cubicBezTo>
                  <a:pt x="8512787" y="490198"/>
                  <a:pt x="8521200" y="498248"/>
                  <a:pt x="8528160" y="508739"/>
                </a:cubicBezTo>
                <a:cubicBezTo>
                  <a:pt x="8535119" y="519230"/>
                  <a:pt x="8540260" y="532057"/>
                  <a:pt x="8543585" y="547222"/>
                </a:cubicBezTo>
                <a:lnTo>
                  <a:pt x="8632081" y="547222"/>
                </a:lnTo>
                <a:cubicBezTo>
                  <a:pt x="8626472" y="513984"/>
                  <a:pt x="8616345" y="485732"/>
                  <a:pt x="8601700" y="462465"/>
                </a:cubicBezTo>
                <a:cubicBezTo>
                  <a:pt x="8587054" y="439198"/>
                  <a:pt x="8568565" y="421436"/>
                  <a:pt x="8546233" y="409180"/>
                </a:cubicBezTo>
                <a:cubicBezTo>
                  <a:pt x="8523901" y="396923"/>
                  <a:pt x="8498401" y="390795"/>
                  <a:pt x="8469733" y="390795"/>
                </a:cubicBezTo>
                <a:close/>
                <a:moveTo>
                  <a:pt x="6137667" y="390795"/>
                </a:moveTo>
                <a:cubicBezTo>
                  <a:pt x="6104428" y="390795"/>
                  <a:pt x="6075396" y="397702"/>
                  <a:pt x="6050572" y="411517"/>
                </a:cubicBezTo>
                <a:cubicBezTo>
                  <a:pt x="6025747" y="425331"/>
                  <a:pt x="6006479" y="444755"/>
                  <a:pt x="5992768" y="469788"/>
                </a:cubicBezTo>
                <a:cubicBezTo>
                  <a:pt x="5979058" y="494820"/>
                  <a:pt x="5972202" y="524163"/>
                  <a:pt x="5972202" y="557817"/>
                </a:cubicBezTo>
                <a:lnTo>
                  <a:pt x="5972202" y="686200"/>
                </a:lnTo>
                <a:cubicBezTo>
                  <a:pt x="5972202" y="719646"/>
                  <a:pt x="5979058" y="748937"/>
                  <a:pt x="5992768" y="774074"/>
                </a:cubicBezTo>
                <a:cubicBezTo>
                  <a:pt x="6006479" y="799210"/>
                  <a:pt x="6025747" y="818686"/>
                  <a:pt x="6050572" y="832500"/>
                </a:cubicBezTo>
                <a:cubicBezTo>
                  <a:pt x="6075396" y="846315"/>
                  <a:pt x="6104428" y="853222"/>
                  <a:pt x="6137667" y="853222"/>
                </a:cubicBezTo>
                <a:cubicBezTo>
                  <a:pt x="6170905" y="853222"/>
                  <a:pt x="6199936" y="846315"/>
                  <a:pt x="6224761" y="832500"/>
                </a:cubicBezTo>
                <a:cubicBezTo>
                  <a:pt x="6249586" y="818686"/>
                  <a:pt x="6268854" y="799210"/>
                  <a:pt x="6282565" y="774074"/>
                </a:cubicBezTo>
                <a:cubicBezTo>
                  <a:pt x="6296275" y="748937"/>
                  <a:pt x="6303131" y="719646"/>
                  <a:pt x="6303131" y="686200"/>
                </a:cubicBezTo>
                <a:lnTo>
                  <a:pt x="6303131" y="557817"/>
                </a:lnTo>
                <a:cubicBezTo>
                  <a:pt x="6303131" y="524163"/>
                  <a:pt x="6296275" y="494820"/>
                  <a:pt x="6282565" y="469788"/>
                </a:cubicBezTo>
                <a:cubicBezTo>
                  <a:pt x="6268854" y="444755"/>
                  <a:pt x="6249586" y="425331"/>
                  <a:pt x="6224761" y="411517"/>
                </a:cubicBezTo>
                <a:cubicBezTo>
                  <a:pt x="6199936" y="397702"/>
                  <a:pt x="6170905" y="390795"/>
                  <a:pt x="6137667" y="390795"/>
                </a:cubicBezTo>
                <a:close/>
                <a:moveTo>
                  <a:pt x="5284778" y="390795"/>
                </a:moveTo>
                <a:cubicBezTo>
                  <a:pt x="5231597" y="390795"/>
                  <a:pt x="5190465" y="402896"/>
                  <a:pt x="5161381" y="427097"/>
                </a:cubicBezTo>
                <a:cubicBezTo>
                  <a:pt x="5132298" y="451299"/>
                  <a:pt x="5117756" y="485524"/>
                  <a:pt x="5117756" y="529772"/>
                </a:cubicBezTo>
                <a:lnTo>
                  <a:pt x="5117756" y="530084"/>
                </a:lnTo>
                <a:cubicBezTo>
                  <a:pt x="5117756" y="557506"/>
                  <a:pt x="5122378" y="579422"/>
                  <a:pt x="5131623" y="595833"/>
                </a:cubicBezTo>
                <a:cubicBezTo>
                  <a:pt x="5140867" y="612245"/>
                  <a:pt x="5153072" y="624865"/>
                  <a:pt x="5168237" y="633694"/>
                </a:cubicBezTo>
                <a:cubicBezTo>
                  <a:pt x="5183402" y="642523"/>
                  <a:pt x="5200021" y="648963"/>
                  <a:pt x="5218094" y="653014"/>
                </a:cubicBezTo>
                <a:cubicBezTo>
                  <a:pt x="5236167" y="657065"/>
                  <a:pt x="5254033" y="660440"/>
                  <a:pt x="5271691" y="663141"/>
                </a:cubicBezTo>
                <a:cubicBezTo>
                  <a:pt x="5286441" y="665426"/>
                  <a:pt x="5300099" y="668231"/>
                  <a:pt x="5312667" y="671554"/>
                </a:cubicBezTo>
                <a:cubicBezTo>
                  <a:pt x="5325236" y="674878"/>
                  <a:pt x="5335363" y="680020"/>
                  <a:pt x="5343049" y="686979"/>
                </a:cubicBezTo>
                <a:cubicBezTo>
                  <a:pt x="5350735" y="693938"/>
                  <a:pt x="5354579" y="703962"/>
                  <a:pt x="5354579" y="717049"/>
                </a:cubicBezTo>
                <a:lnTo>
                  <a:pt x="5354579" y="717361"/>
                </a:lnTo>
                <a:cubicBezTo>
                  <a:pt x="5354579" y="734603"/>
                  <a:pt x="5346893" y="747951"/>
                  <a:pt x="5331520" y="757403"/>
                </a:cubicBezTo>
                <a:cubicBezTo>
                  <a:pt x="5316147" y="766855"/>
                  <a:pt x="5294542" y="771581"/>
                  <a:pt x="5266705" y="771581"/>
                </a:cubicBezTo>
                <a:cubicBezTo>
                  <a:pt x="5242608" y="771581"/>
                  <a:pt x="5219133" y="767686"/>
                  <a:pt x="5196282" y="759895"/>
                </a:cubicBezTo>
                <a:cubicBezTo>
                  <a:pt x="5173430" y="752105"/>
                  <a:pt x="5153280" y="741043"/>
                  <a:pt x="5135829" y="726709"/>
                </a:cubicBezTo>
                <a:lnTo>
                  <a:pt x="5096255" y="797133"/>
                </a:lnTo>
                <a:cubicBezTo>
                  <a:pt x="5110797" y="808974"/>
                  <a:pt x="5127104" y="819101"/>
                  <a:pt x="5145178" y="827515"/>
                </a:cubicBezTo>
                <a:cubicBezTo>
                  <a:pt x="5163251" y="835928"/>
                  <a:pt x="5182622" y="842316"/>
                  <a:pt x="5203293" y="846679"/>
                </a:cubicBezTo>
                <a:cubicBezTo>
                  <a:pt x="5223963" y="851041"/>
                  <a:pt x="5245101" y="853222"/>
                  <a:pt x="5266705" y="853222"/>
                </a:cubicBezTo>
                <a:cubicBezTo>
                  <a:pt x="5321548" y="853222"/>
                  <a:pt x="5364031" y="841225"/>
                  <a:pt x="5394153" y="817232"/>
                </a:cubicBezTo>
                <a:cubicBezTo>
                  <a:pt x="5424275" y="793238"/>
                  <a:pt x="5439336" y="759428"/>
                  <a:pt x="5439336" y="715803"/>
                </a:cubicBezTo>
                <a:lnTo>
                  <a:pt x="5439336" y="715180"/>
                </a:lnTo>
                <a:cubicBezTo>
                  <a:pt x="5439336" y="689628"/>
                  <a:pt x="5435078" y="668854"/>
                  <a:pt x="5426560" y="652858"/>
                </a:cubicBezTo>
                <a:cubicBezTo>
                  <a:pt x="5418044" y="636862"/>
                  <a:pt x="5406618" y="624294"/>
                  <a:pt x="5392284" y="615153"/>
                </a:cubicBezTo>
                <a:cubicBezTo>
                  <a:pt x="5377950" y="606013"/>
                  <a:pt x="5362162" y="599001"/>
                  <a:pt x="5344919" y="594120"/>
                </a:cubicBezTo>
                <a:cubicBezTo>
                  <a:pt x="5327676" y="589238"/>
                  <a:pt x="5310330" y="585135"/>
                  <a:pt x="5292880" y="581811"/>
                </a:cubicBezTo>
                <a:cubicBezTo>
                  <a:pt x="5277092" y="578695"/>
                  <a:pt x="5262343" y="575319"/>
                  <a:pt x="5248632" y="571684"/>
                </a:cubicBezTo>
                <a:cubicBezTo>
                  <a:pt x="5234921" y="568048"/>
                  <a:pt x="5223807" y="562491"/>
                  <a:pt x="5215290" y="555013"/>
                </a:cubicBezTo>
                <a:cubicBezTo>
                  <a:pt x="5206773" y="547534"/>
                  <a:pt x="5202514" y="536524"/>
                  <a:pt x="5202514" y="521982"/>
                </a:cubicBezTo>
                <a:lnTo>
                  <a:pt x="5202514" y="521671"/>
                </a:lnTo>
                <a:cubicBezTo>
                  <a:pt x="5202514" y="506090"/>
                  <a:pt x="5209681" y="493989"/>
                  <a:pt x="5224015" y="485368"/>
                </a:cubicBezTo>
                <a:cubicBezTo>
                  <a:pt x="5238349" y="476747"/>
                  <a:pt x="5258603" y="472436"/>
                  <a:pt x="5284778" y="472436"/>
                </a:cubicBezTo>
                <a:cubicBezTo>
                  <a:pt x="5302229" y="472436"/>
                  <a:pt x="5320458" y="475708"/>
                  <a:pt x="5339466" y="482252"/>
                </a:cubicBezTo>
                <a:cubicBezTo>
                  <a:pt x="5358474" y="488796"/>
                  <a:pt x="5376703" y="498196"/>
                  <a:pt x="5394153" y="510453"/>
                </a:cubicBezTo>
                <a:lnTo>
                  <a:pt x="5430300" y="438159"/>
                </a:lnTo>
                <a:cubicBezTo>
                  <a:pt x="5408487" y="422994"/>
                  <a:pt x="5384909" y="411309"/>
                  <a:pt x="5359565" y="403103"/>
                </a:cubicBezTo>
                <a:cubicBezTo>
                  <a:pt x="5334220" y="394898"/>
                  <a:pt x="5309291" y="390795"/>
                  <a:pt x="5284778" y="390795"/>
                </a:cubicBezTo>
                <a:close/>
                <a:moveTo>
                  <a:pt x="4175516" y="390795"/>
                </a:moveTo>
                <a:cubicBezTo>
                  <a:pt x="4142278" y="390795"/>
                  <a:pt x="4113246" y="397702"/>
                  <a:pt x="4088421" y="411517"/>
                </a:cubicBezTo>
                <a:cubicBezTo>
                  <a:pt x="4063597" y="425331"/>
                  <a:pt x="4044328" y="444755"/>
                  <a:pt x="4030618" y="469788"/>
                </a:cubicBezTo>
                <a:cubicBezTo>
                  <a:pt x="4016907" y="494820"/>
                  <a:pt x="4010051" y="524163"/>
                  <a:pt x="4010052" y="557817"/>
                </a:cubicBezTo>
                <a:lnTo>
                  <a:pt x="4010052" y="686200"/>
                </a:lnTo>
                <a:cubicBezTo>
                  <a:pt x="4010051" y="719646"/>
                  <a:pt x="4016907" y="748937"/>
                  <a:pt x="4030618" y="774074"/>
                </a:cubicBezTo>
                <a:cubicBezTo>
                  <a:pt x="4044328" y="799210"/>
                  <a:pt x="4063597" y="818686"/>
                  <a:pt x="4088421" y="832500"/>
                </a:cubicBezTo>
                <a:cubicBezTo>
                  <a:pt x="4113246" y="846315"/>
                  <a:pt x="4142278" y="853222"/>
                  <a:pt x="4175516" y="853222"/>
                </a:cubicBezTo>
                <a:cubicBezTo>
                  <a:pt x="4208754" y="853222"/>
                  <a:pt x="4237786" y="846315"/>
                  <a:pt x="4262611" y="832500"/>
                </a:cubicBezTo>
                <a:cubicBezTo>
                  <a:pt x="4287436" y="818686"/>
                  <a:pt x="4306703" y="799210"/>
                  <a:pt x="4320414" y="774074"/>
                </a:cubicBezTo>
                <a:cubicBezTo>
                  <a:pt x="4334125" y="748937"/>
                  <a:pt x="4340980" y="719646"/>
                  <a:pt x="4340980" y="686200"/>
                </a:cubicBezTo>
                <a:lnTo>
                  <a:pt x="4340980" y="557817"/>
                </a:lnTo>
                <a:cubicBezTo>
                  <a:pt x="4340980" y="524163"/>
                  <a:pt x="4334125" y="494820"/>
                  <a:pt x="4320414" y="469788"/>
                </a:cubicBezTo>
                <a:cubicBezTo>
                  <a:pt x="4306703" y="444755"/>
                  <a:pt x="4287436" y="425331"/>
                  <a:pt x="4262611" y="411517"/>
                </a:cubicBezTo>
                <a:cubicBezTo>
                  <a:pt x="4237786" y="397702"/>
                  <a:pt x="4208754" y="390795"/>
                  <a:pt x="4175516" y="390795"/>
                </a:cubicBezTo>
                <a:close/>
                <a:moveTo>
                  <a:pt x="3298593" y="390795"/>
                </a:moveTo>
                <a:cubicBezTo>
                  <a:pt x="3265354" y="390795"/>
                  <a:pt x="3236427" y="397806"/>
                  <a:pt x="3211810" y="411828"/>
                </a:cubicBezTo>
                <a:cubicBezTo>
                  <a:pt x="3187193" y="425851"/>
                  <a:pt x="3168029" y="445534"/>
                  <a:pt x="3154318" y="470878"/>
                </a:cubicBezTo>
                <a:cubicBezTo>
                  <a:pt x="3140607" y="496222"/>
                  <a:pt x="3133752" y="525929"/>
                  <a:pt x="3133752" y="559998"/>
                </a:cubicBezTo>
                <a:lnTo>
                  <a:pt x="3133752" y="693679"/>
                </a:lnTo>
                <a:cubicBezTo>
                  <a:pt x="3133752" y="725670"/>
                  <a:pt x="3140659" y="753663"/>
                  <a:pt x="3154473" y="777657"/>
                </a:cubicBezTo>
                <a:cubicBezTo>
                  <a:pt x="3168289" y="801651"/>
                  <a:pt x="3187712" y="820244"/>
                  <a:pt x="3212745" y="833435"/>
                </a:cubicBezTo>
                <a:cubicBezTo>
                  <a:pt x="3237777" y="846627"/>
                  <a:pt x="3267016" y="853222"/>
                  <a:pt x="3300462" y="853222"/>
                </a:cubicBezTo>
                <a:cubicBezTo>
                  <a:pt x="3333701" y="853222"/>
                  <a:pt x="3362628" y="846211"/>
                  <a:pt x="3387246" y="832189"/>
                </a:cubicBezTo>
                <a:cubicBezTo>
                  <a:pt x="3411863" y="818166"/>
                  <a:pt x="3431026" y="798431"/>
                  <a:pt x="3444737" y="772983"/>
                </a:cubicBezTo>
                <a:cubicBezTo>
                  <a:pt x="3458448" y="747535"/>
                  <a:pt x="3465303" y="717776"/>
                  <a:pt x="3465303" y="683707"/>
                </a:cubicBezTo>
                <a:lnTo>
                  <a:pt x="3465303" y="595210"/>
                </a:lnTo>
                <a:lnTo>
                  <a:pt x="3308252" y="595210"/>
                </a:lnTo>
                <a:lnTo>
                  <a:pt x="3308252" y="677475"/>
                </a:lnTo>
                <a:lnTo>
                  <a:pt x="3376807" y="677475"/>
                </a:lnTo>
                <a:lnTo>
                  <a:pt x="3376807" y="684954"/>
                </a:lnTo>
                <a:cubicBezTo>
                  <a:pt x="3376807" y="710090"/>
                  <a:pt x="3369847" y="729669"/>
                  <a:pt x="3355929" y="743692"/>
                </a:cubicBezTo>
                <a:cubicBezTo>
                  <a:pt x="3342010" y="757714"/>
                  <a:pt x="3323522" y="764725"/>
                  <a:pt x="3300462" y="764725"/>
                </a:cubicBezTo>
                <a:cubicBezTo>
                  <a:pt x="3276988" y="764725"/>
                  <a:pt x="3258083" y="758234"/>
                  <a:pt x="3243750" y="745250"/>
                </a:cubicBezTo>
                <a:cubicBezTo>
                  <a:pt x="3229416" y="732266"/>
                  <a:pt x="3222249" y="715076"/>
                  <a:pt x="3222249" y="693679"/>
                </a:cubicBezTo>
                <a:lnTo>
                  <a:pt x="3222249" y="559998"/>
                </a:lnTo>
                <a:cubicBezTo>
                  <a:pt x="3222249" y="535693"/>
                  <a:pt x="3229208" y="516165"/>
                  <a:pt x="3243126" y="501416"/>
                </a:cubicBezTo>
                <a:cubicBezTo>
                  <a:pt x="3257045" y="486666"/>
                  <a:pt x="3275534" y="479292"/>
                  <a:pt x="3298593" y="479292"/>
                </a:cubicBezTo>
                <a:cubicBezTo>
                  <a:pt x="3313965" y="479292"/>
                  <a:pt x="3328456" y="483291"/>
                  <a:pt x="3342062" y="491289"/>
                </a:cubicBezTo>
                <a:cubicBezTo>
                  <a:pt x="3355669" y="499287"/>
                  <a:pt x="3364758" y="510660"/>
                  <a:pt x="3369328" y="525410"/>
                </a:cubicBezTo>
                <a:lnTo>
                  <a:pt x="3461564" y="525410"/>
                </a:lnTo>
                <a:cubicBezTo>
                  <a:pt x="3456163" y="498404"/>
                  <a:pt x="3445776" y="474825"/>
                  <a:pt x="3430404" y="454675"/>
                </a:cubicBezTo>
                <a:cubicBezTo>
                  <a:pt x="3415030" y="434524"/>
                  <a:pt x="3396074" y="418840"/>
                  <a:pt x="3373535" y="407622"/>
                </a:cubicBezTo>
                <a:cubicBezTo>
                  <a:pt x="3350995" y="396404"/>
                  <a:pt x="3326015" y="390795"/>
                  <a:pt x="3298593" y="390795"/>
                </a:cubicBezTo>
                <a:close/>
                <a:moveTo>
                  <a:pt x="1898418" y="390795"/>
                </a:moveTo>
                <a:cubicBezTo>
                  <a:pt x="1865180" y="390795"/>
                  <a:pt x="1836252" y="397806"/>
                  <a:pt x="1811635" y="411828"/>
                </a:cubicBezTo>
                <a:cubicBezTo>
                  <a:pt x="1787018" y="425851"/>
                  <a:pt x="1767854" y="445534"/>
                  <a:pt x="1754143" y="470878"/>
                </a:cubicBezTo>
                <a:cubicBezTo>
                  <a:pt x="1740432" y="496222"/>
                  <a:pt x="1733577" y="525929"/>
                  <a:pt x="1733577" y="559998"/>
                </a:cubicBezTo>
                <a:lnTo>
                  <a:pt x="1733577" y="693679"/>
                </a:lnTo>
                <a:cubicBezTo>
                  <a:pt x="1733577" y="725670"/>
                  <a:pt x="1740484" y="753663"/>
                  <a:pt x="1754299" y="777657"/>
                </a:cubicBezTo>
                <a:cubicBezTo>
                  <a:pt x="1768113" y="801651"/>
                  <a:pt x="1787537" y="820244"/>
                  <a:pt x="1812570" y="833435"/>
                </a:cubicBezTo>
                <a:cubicBezTo>
                  <a:pt x="1837602" y="846627"/>
                  <a:pt x="1866842" y="853222"/>
                  <a:pt x="1900288" y="853222"/>
                </a:cubicBezTo>
                <a:cubicBezTo>
                  <a:pt x="1933526" y="853222"/>
                  <a:pt x="1962454" y="846211"/>
                  <a:pt x="1987071" y="832189"/>
                </a:cubicBezTo>
                <a:cubicBezTo>
                  <a:pt x="2011688" y="818166"/>
                  <a:pt x="2030852" y="798431"/>
                  <a:pt x="2044562" y="772983"/>
                </a:cubicBezTo>
                <a:cubicBezTo>
                  <a:pt x="2058273" y="747535"/>
                  <a:pt x="2065129" y="717776"/>
                  <a:pt x="2065129" y="683707"/>
                </a:cubicBezTo>
                <a:lnTo>
                  <a:pt x="2065129" y="595210"/>
                </a:lnTo>
                <a:lnTo>
                  <a:pt x="1908078" y="595210"/>
                </a:lnTo>
                <a:lnTo>
                  <a:pt x="1908078" y="677475"/>
                </a:lnTo>
                <a:lnTo>
                  <a:pt x="1976632" y="677475"/>
                </a:lnTo>
                <a:lnTo>
                  <a:pt x="1976632" y="684954"/>
                </a:lnTo>
                <a:cubicBezTo>
                  <a:pt x="1976632" y="710090"/>
                  <a:pt x="1969672" y="729669"/>
                  <a:pt x="1955754" y="743692"/>
                </a:cubicBezTo>
                <a:cubicBezTo>
                  <a:pt x="1941835" y="757714"/>
                  <a:pt x="1923346" y="764725"/>
                  <a:pt x="1900288" y="764725"/>
                </a:cubicBezTo>
                <a:cubicBezTo>
                  <a:pt x="1876813" y="764725"/>
                  <a:pt x="1857909" y="758234"/>
                  <a:pt x="1843575" y="745250"/>
                </a:cubicBezTo>
                <a:cubicBezTo>
                  <a:pt x="1829241" y="732266"/>
                  <a:pt x="1822074" y="715076"/>
                  <a:pt x="1822074" y="693679"/>
                </a:cubicBezTo>
                <a:lnTo>
                  <a:pt x="1822074" y="559998"/>
                </a:lnTo>
                <a:cubicBezTo>
                  <a:pt x="1822074" y="535693"/>
                  <a:pt x="1829033" y="516165"/>
                  <a:pt x="1842952" y="501416"/>
                </a:cubicBezTo>
                <a:cubicBezTo>
                  <a:pt x="1856870" y="486666"/>
                  <a:pt x="1875359" y="479292"/>
                  <a:pt x="1898418" y="479292"/>
                </a:cubicBezTo>
                <a:cubicBezTo>
                  <a:pt x="1913791" y="479292"/>
                  <a:pt x="1928280" y="483291"/>
                  <a:pt x="1941887" y="491289"/>
                </a:cubicBezTo>
                <a:cubicBezTo>
                  <a:pt x="1955494" y="499287"/>
                  <a:pt x="1964583" y="510660"/>
                  <a:pt x="1969153" y="525410"/>
                </a:cubicBezTo>
                <a:lnTo>
                  <a:pt x="2061390" y="525410"/>
                </a:lnTo>
                <a:cubicBezTo>
                  <a:pt x="2055988" y="498404"/>
                  <a:pt x="2045601" y="474825"/>
                  <a:pt x="2030228" y="454675"/>
                </a:cubicBezTo>
                <a:cubicBezTo>
                  <a:pt x="2014856" y="434524"/>
                  <a:pt x="1995900" y="418840"/>
                  <a:pt x="1973360" y="407622"/>
                </a:cubicBezTo>
                <a:cubicBezTo>
                  <a:pt x="1950820" y="396404"/>
                  <a:pt x="1925839" y="390795"/>
                  <a:pt x="1898418" y="390795"/>
                </a:cubicBezTo>
                <a:close/>
                <a:moveTo>
                  <a:pt x="1379529" y="390795"/>
                </a:moveTo>
                <a:cubicBezTo>
                  <a:pt x="1326348" y="390795"/>
                  <a:pt x="1285215" y="402896"/>
                  <a:pt x="1256132" y="427097"/>
                </a:cubicBezTo>
                <a:cubicBezTo>
                  <a:pt x="1227048" y="451299"/>
                  <a:pt x="1212506" y="485524"/>
                  <a:pt x="1212506" y="529772"/>
                </a:cubicBezTo>
                <a:lnTo>
                  <a:pt x="1212506" y="530084"/>
                </a:lnTo>
                <a:cubicBezTo>
                  <a:pt x="1212506" y="557506"/>
                  <a:pt x="1217129" y="579422"/>
                  <a:pt x="1226373" y="595833"/>
                </a:cubicBezTo>
                <a:cubicBezTo>
                  <a:pt x="1235617" y="612245"/>
                  <a:pt x="1247822" y="624865"/>
                  <a:pt x="1262987" y="633694"/>
                </a:cubicBezTo>
                <a:cubicBezTo>
                  <a:pt x="1278152" y="642523"/>
                  <a:pt x="1294771" y="648963"/>
                  <a:pt x="1312845" y="653014"/>
                </a:cubicBezTo>
                <a:cubicBezTo>
                  <a:pt x="1330918" y="657065"/>
                  <a:pt x="1348783" y="660440"/>
                  <a:pt x="1366441" y="663141"/>
                </a:cubicBezTo>
                <a:cubicBezTo>
                  <a:pt x="1381191" y="665426"/>
                  <a:pt x="1394850" y="668231"/>
                  <a:pt x="1407418" y="671554"/>
                </a:cubicBezTo>
                <a:cubicBezTo>
                  <a:pt x="1419986" y="674878"/>
                  <a:pt x="1430113" y="680020"/>
                  <a:pt x="1437800" y="686979"/>
                </a:cubicBezTo>
                <a:cubicBezTo>
                  <a:pt x="1445486" y="693938"/>
                  <a:pt x="1449329" y="703962"/>
                  <a:pt x="1449329" y="717049"/>
                </a:cubicBezTo>
                <a:lnTo>
                  <a:pt x="1449329" y="717361"/>
                </a:lnTo>
                <a:cubicBezTo>
                  <a:pt x="1449329" y="734603"/>
                  <a:pt x="1441643" y="747951"/>
                  <a:pt x="1426270" y="757403"/>
                </a:cubicBezTo>
                <a:cubicBezTo>
                  <a:pt x="1410897" y="766855"/>
                  <a:pt x="1389293" y="771581"/>
                  <a:pt x="1361456" y="771581"/>
                </a:cubicBezTo>
                <a:cubicBezTo>
                  <a:pt x="1337358" y="771581"/>
                  <a:pt x="1313883" y="767686"/>
                  <a:pt x="1291032" y="759895"/>
                </a:cubicBezTo>
                <a:cubicBezTo>
                  <a:pt x="1268181" y="752105"/>
                  <a:pt x="1248030" y="741043"/>
                  <a:pt x="1230580" y="726709"/>
                </a:cubicBezTo>
                <a:lnTo>
                  <a:pt x="1191005" y="797133"/>
                </a:lnTo>
                <a:cubicBezTo>
                  <a:pt x="1205547" y="808974"/>
                  <a:pt x="1221855" y="819101"/>
                  <a:pt x="1239928" y="827515"/>
                </a:cubicBezTo>
                <a:cubicBezTo>
                  <a:pt x="1258001" y="835928"/>
                  <a:pt x="1277373" y="842316"/>
                  <a:pt x="1298043" y="846679"/>
                </a:cubicBezTo>
                <a:cubicBezTo>
                  <a:pt x="1318713" y="851041"/>
                  <a:pt x="1339851" y="853222"/>
                  <a:pt x="1361456" y="853222"/>
                </a:cubicBezTo>
                <a:cubicBezTo>
                  <a:pt x="1416299" y="853222"/>
                  <a:pt x="1458781" y="841225"/>
                  <a:pt x="1488904" y="817232"/>
                </a:cubicBezTo>
                <a:cubicBezTo>
                  <a:pt x="1519026" y="793238"/>
                  <a:pt x="1534087" y="759428"/>
                  <a:pt x="1534087" y="715803"/>
                </a:cubicBezTo>
                <a:lnTo>
                  <a:pt x="1534087" y="715180"/>
                </a:lnTo>
                <a:cubicBezTo>
                  <a:pt x="1534087" y="689628"/>
                  <a:pt x="1529828" y="668854"/>
                  <a:pt x="1521311" y="652858"/>
                </a:cubicBezTo>
                <a:cubicBezTo>
                  <a:pt x="1512794" y="636862"/>
                  <a:pt x="1501368" y="624294"/>
                  <a:pt x="1487034" y="615153"/>
                </a:cubicBezTo>
                <a:cubicBezTo>
                  <a:pt x="1472700" y="606013"/>
                  <a:pt x="1456912" y="599001"/>
                  <a:pt x="1439669" y="594120"/>
                </a:cubicBezTo>
                <a:cubicBezTo>
                  <a:pt x="1422427" y="589238"/>
                  <a:pt x="1405081" y="585135"/>
                  <a:pt x="1387631" y="581811"/>
                </a:cubicBezTo>
                <a:cubicBezTo>
                  <a:pt x="1371842" y="578695"/>
                  <a:pt x="1357093" y="575319"/>
                  <a:pt x="1343382" y="571684"/>
                </a:cubicBezTo>
                <a:cubicBezTo>
                  <a:pt x="1329671" y="568048"/>
                  <a:pt x="1318557" y="562491"/>
                  <a:pt x="1310040" y="555013"/>
                </a:cubicBezTo>
                <a:cubicBezTo>
                  <a:pt x="1301523" y="547534"/>
                  <a:pt x="1297264" y="536524"/>
                  <a:pt x="1297264" y="521982"/>
                </a:cubicBezTo>
                <a:lnTo>
                  <a:pt x="1297264" y="521671"/>
                </a:lnTo>
                <a:cubicBezTo>
                  <a:pt x="1297264" y="506090"/>
                  <a:pt x="1304431" y="493989"/>
                  <a:pt x="1318765" y="485368"/>
                </a:cubicBezTo>
                <a:cubicBezTo>
                  <a:pt x="1333099" y="476747"/>
                  <a:pt x="1353354" y="472436"/>
                  <a:pt x="1379529" y="472436"/>
                </a:cubicBezTo>
                <a:cubicBezTo>
                  <a:pt x="1396979" y="472436"/>
                  <a:pt x="1415208" y="475708"/>
                  <a:pt x="1434216" y="482252"/>
                </a:cubicBezTo>
                <a:cubicBezTo>
                  <a:pt x="1453224" y="488796"/>
                  <a:pt x="1471453" y="498196"/>
                  <a:pt x="1488904" y="510453"/>
                </a:cubicBezTo>
                <a:lnTo>
                  <a:pt x="1525050" y="438159"/>
                </a:lnTo>
                <a:cubicBezTo>
                  <a:pt x="1503238" y="422994"/>
                  <a:pt x="1479659" y="411309"/>
                  <a:pt x="1454315" y="403103"/>
                </a:cubicBezTo>
                <a:cubicBezTo>
                  <a:pt x="1428971" y="394898"/>
                  <a:pt x="1404042" y="390795"/>
                  <a:pt x="1379529" y="390795"/>
                </a:cubicBezTo>
                <a:close/>
                <a:moveTo>
                  <a:pt x="584270" y="0"/>
                </a:moveTo>
                <a:lnTo>
                  <a:pt x="8548845" y="0"/>
                </a:lnTo>
                <a:cubicBezTo>
                  <a:pt x="8871528" y="0"/>
                  <a:pt x="9133115" y="261587"/>
                  <a:pt x="9133115" y="584270"/>
                </a:cubicBezTo>
                <a:lnTo>
                  <a:pt x="9133114" y="584270"/>
                </a:lnTo>
                <a:cubicBezTo>
                  <a:pt x="9133114" y="906953"/>
                  <a:pt x="8871527" y="1168540"/>
                  <a:pt x="8548844" y="1168540"/>
                </a:cubicBezTo>
                <a:lnTo>
                  <a:pt x="584270" y="1168539"/>
                </a:lnTo>
                <a:cubicBezTo>
                  <a:pt x="301923" y="1168539"/>
                  <a:pt x="66352" y="968262"/>
                  <a:pt x="11870" y="702020"/>
                </a:cubicBezTo>
                <a:lnTo>
                  <a:pt x="0" y="584270"/>
                </a:lnTo>
                <a:lnTo>
                  <a:pt x="11870" y="466520"/>
                </a:lnTo>
                <a:cubicBezTo>
                  <a:pt x="66352" y="200278"/>
                  <a:pt x="301923" y="0"/>
                  <a:pt x="584270" y="0"/>
                </a:cubicBezTo>
                <a:close/>
              </a:path>
            </a:pathLst>
          </a:custGeom>
          <a:gradFill>
            <a:gsLst>
              <a:gs pos="0">
                <a:srgbClr val="67DFB4"/>
              </a:gs>
              <a:gs pos="100000">
                <a:srgbClr val="FFFFCC"/>
              </a:gs>
            </a:gsLst>
            <a:lin ang="0" scaled="1"/>
          </a:gradFill>
          <a:ln>
            <a:solidFill>
              <a:schemeClr val="tx1"/>
            </a:solidFill>
          </a:ln>
          <a:effectLst>
            <a:reflection blurRad="6350" stA="50000" endA="275" endPos="40000" dist="101600" dir="5400000" sy="-100000" algn="bl" rotWithShape="0"/>
          </a:effectLst>
          <a:scene3d>
            <a:camera prst="orthographicFront">
              <a:rot lat="900000" lon="20099991" rev="21299999"/>
            </a:camera>
            <a:lightRig rig="threePt" dir="t"/>
          </a:scene3d>
          <a:sp3d>
            <a:bevelT/>
          </a:sp3d>
        </p:spPr>
        <p:txBody>
          <a:bodyPr wrap="square" anchor="ctr">
            <a:noAutofit/>
            <a:sp3d extrusionH="57150">
              <a:bevelT w="38100" h="38100"/>
            </a:sp3d>
          </a:bodyPr>
          <a:lstStyle/>
          <a:p>
            <a:pPr marL="111125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None/>
              <a:tabLst/>
              <a:defRPr/>
            </a:pPr>
            <a:endParaRPr kumimoji="0" lang="en-US" sz="4800" b="1" u="none" strike="noStrike" kern="1200" cap="none" spc="-150" normalizeH="0" baseline="0" noProof="0" dirty="0">
              <a:ln w="19050">
                <a:solidFill>
                  <a:schemeClr val="tx1"/>
                </a:solidFill>
              </a:ln>
              <a:noFill/>
              <a:effectLst/>
              <a:uLnTx/>
              <a:uFillTx/>
              <a:latin typeface="Bahnschrift" panose="020B0502040204020203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0431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23FD5C-C667-A3B6-384D-4C66C740A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056" y="2530976"/>
            <a:ext cx="2405888" cy="3657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4FDE1D-E610-41CA-C898-6F5D10C5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Sourcing Free Illustrations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821E0-AADD-2636-F877-94A22E3C0C7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B2716-2762-F2D3-31B1-CDC535E9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0" y="1304194"/>
            <a:ext cx="9032840" cy="63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BF4E37-3D27-E09F-FC5A-E5C2A10F239E}"/>
              </a:ext>
            </a:extLst>
          </p:cNvPr>
          <p:cNvSpPr/>
          <p:nvPr/>
        </p:nvSpPr>
        <p:spPr>
          <a:xfrm>
            <a:off x="3065039" y="1454175"/>
            <a:ext cx="384595" cy="4552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909EF-3C0A-9944-8B78-BD1F1B382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35" y="2530976"/>
            <a:ext cx="2419393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1FDF3B-2A8C-E7FD-87C8-98C4CA0D7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249" y="2530976"/>
            <a:ext cx="241401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3047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204BD-094A-C38C-F006-BA974BAF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8450A0-B45A-DA87-8541-BDCE4691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Sourcing Free Illustrations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D889A-8435-C9DA-1F65-8CA1B5E8D2F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798BA-2AC6-BE09-5D8A-2470D3E3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0" y="731317"/>
            <a:ext cx="9032840" cy="63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56DAE7-01CA-D117-76E8-DED0521ECADD}"/>
              </a:ext>
            </a:extLst>
          </p:cNvPr>
          <p:cNvSpPr/>
          <p:nvPr/>
        </p:nvSpPr>
        <p:spPr>
          <a:xfrm>
            <a:off x="3065039" y="881298"/>
            <a:ext cx="384595" cy="4552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67A94E-8C93-C2C9-3807-F3883FC2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" y="1450927"/>
            <a:ext cx="3331939" cy="5048392"/>
          </a:xfrm>
          <a:prstGeom prst="rect">
            <a:avLst/>
          </a:prstGeom>
        </p:spPr>
      </p:pic>
      <p:pic>
        <p:nvPicPr>
          <p:cNvPr id="12" name="Graphic 11" descr="Planet Saturn">
            <a:extLst>
              <a:ext uri="{FF2B5EF4-FFF2-40B4-BE49-F238E27FC236}">
                <a16:creationId xmlns:a16="http://schemas.microsoft.com/office/drawing/2014/main" id="{25725A1F-FAB3-EC2F-5BA2-526A5720F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8280" y="1490802"/>
            <a:ext cx="1828800" cy="1828800"/>
          </a:xfrm>
          <a:prstGeom prst="rect">
            <a:avLst/>
          </a:prstGeom>
        </p:spPr>
      </p:pic>
      <p:pic>
        <p:nvPicPr>
          <p:cNvPr id="14" name="Graphic 13" descr="A flying paper airplane">
            <a:extLst>
              <a:ext uri="{FF2B5EF4-FFF2-40B4-BE49-F238E27FC236}">
                <a16:creationId xmlns:a16="http://schemas.microsoft.com/office/drawing/2014/main" id="{E2A7D351-588A-2E54-0AD6-6BC3C6B47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4204" y="2688502"/>
            <a:ext cx="1828800" cy="1828800"/>
          </a:xfrm>
          <a:prstGeom prst="rect">
            <a:avLst/>
          </a:prstGeom>
        </p:spPr>
      </p:pic>
      <p:pic>
        <p:nvPicPr>
          <p:cNvPr id="16" name="Graphic 15" descr="Planet earth and moon">
            <a:extLst>
              <a:ext uri="{FF2B5EF4-FFF2-40B4-BE49-F238E27FC236}">
                <a16:creationId xmlns:a16="http://schemas.microsoft.com/office/drawing/2014/main" id="{73B790AC-C04C-D3EF-7CAF-FA6437E0FA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3866" y="1316902"/>
            <a:ext cx="2743200" cy="2743200"/>
          </a:xfrm>
          <a:prstGeom prst="rect">
            <a:avLst/>
          </a:prstGeom>
        </p:spPr>
      </p:pic>
      <p:pic>
        <p:nvPicPr>
          <p:cNvPr id="18" name="Graphic 17" descr="A robot with a raised arm">
            <a:extLst>
              <a:ext uri="{FF2B5EF4-FFF2-40B4-BE49-F238E27FC236}">
                <a16:creationId xmlns:a16="http://schemas.microsoft.com/office/drawing/2014/main" id="{745F80F0-703C-F84E-0586-FC7244D28A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8280" y="3886201"/>
            <a:ext cx="2743200" cy="2743200"/>
          </a:xfrm>
          <a:prstGeom prst="rect">
            <a:avLst/>
          </a:prstGeom>
        </p:spPr>
      </p:pic>
      <p:pic>
        <p:nvPicPr>
          <p:cNvPr id="20" name="Graphic 19" descr="A microscope">
            <a:extLst>
              <a:ext uri="{FF2B5EF4-FFF2-40B4-BE49-F238E27FC236}">
                <a16:creationId xmlns:a16="http://schemas.microsoft.com/office/drawing/2014/main" id="{44FBDB7E-64BD-01DA-7933-C937599CBE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10127" y="376123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6896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43195-B9BF-F6D4-80CE-8CE3417EC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3E42B7-5DB6-D367-EB5A-1549B9F0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Sourcing Free Illustrations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EA697-2B1E-812F-0501-8326512FCB2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Graphic 11" descr="Planet Saturn">
            <a:extLst>
              <a:ext uri="{FF2B5EF4-FFF2-40B4-BE49-F238E27FC236}">
                <a16:creationId xmlns:a16="http://schemas.microsoft.com/office/drawing/2014/main" id="{33D26D1B-36D6-7D8F-BFAC-DE9226C1D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196" y="1083178"/>
            <a:ext cx="1828800" cy="1828800"/>
          </a:xfrm>
          <a:prstGeom prst="rect">
            <a:avLst/>
          </a:prstGeom>
        </p:spPr>
      </p:pic>
      <p:pic>
        <p:nvPicPr>
          <p:cNvPr id="14" name="Graphic 13" descr="A flying paper airplane">
            <a:extLst>
              <a:ext uri="{FF2B5EF4-FFF2-40B4-BE49-F238E27FC236}">
                <a16:creationId xmlns:a16="http://schemas.microsoft.com/office/drawing/2014/main" id="{2535ACEB-2BB3-25EA-DD76-71049FAA7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9480" y="1555852"/>
            <a:ext cx="1828800" cy="1828800"/>
          </a:xfrm>
          <a:prstGeom prst="rect">
            <a:avLst/>
          </a:prstGeom>
        </p:spPr>
      </p:pic>
      <p:pic>
        <p:nvPicPr>
          <p:cNvPr id="16" name="Graphic 15" descr="Planet earth and moon">
            <a:extLst>
              <a:ext uri="{FF2B5EF4-FFF2-40B4-BE49-F238E27FC236}">
                <a16:creationId xmlns:a16="http://schemas.microsoft.com/office/drawing/2014/main" id="{959C236D-F6A4-9049-6001-5E4589FE3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800" y="580978"/>
            <a:ext cx="2743200" cy="2743200"/>
          </a:xfrm>
          <a:prstGeom prst="rect">
            <a:avLst/>
          </a:prstGeom>
        </p:spPr>
      </p:pic>
      <p:pic>
        <p:nvPicPr>
          <p:cNvPr id="18" name="Graphic 17" descr="A robot with a raised arm">
            <a:extLst>
              <a:ext uri="{FF2B5EF4-FFF2-40B4-BE49-F238E27FC236}">
                <a16:creationId xmlns:a16="http://schemas.microsoft.com/office/drawing/2014/main" id="{C573397F-1E35-3DD0-E5B9-BAC4A13168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62" y="4049123"/>
            <a:ext cx="2743200" cy="2743200"/>
          </a:xfrm>
          <a:prstGeom prst="rect">
            <a:avLst/>
          </a:prstGeom>
        </p:spPr>
      </p:pic>
      <p:pic>
        <p:nvPicPr>
          <p:cNvPr id="20" name="Graphic 19" descr="A microscope">
            <a:extLst>
              <a:ext uri="{FF2B5EF4-FFF2-40B4-BE49-F238E27FC236}">
                <a16:creationId xmlns:a16="http://schemas.microsoft.com/office/drawing/2014/main" id="{22F7630F-D629-28A4-D42C-F8D0D3068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6680" y="384524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64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30793-E276-E52A-8EB5-0F136DDE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ED977-89E0-6CB1-36C0-015035D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12116"/>
            <a:ext cx="7772400" cy="583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1423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FEF2-BF76-DAC1-E5BC-9B925126F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3AB862-2984-5D03-9C55-63643FC8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Navigating Slide Master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A0E42-FBB8-46D3-8FD3-C4AFC28BCD5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9D9B31-283A-1819-7AB0-C9A1FE1F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10" y="760832"/>
            <a:ext cx="600297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3470A-9369-04AE-485A-B1318CB0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85780"/>
            <a:ext cx="7315200" cy="39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92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5D0B84-3C67-7D1D-5160-5F09119C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Navigating Slide Master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DCC7-5D66-1A07-0964-2F5F0AD88E1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FFF83-8A73-4EE2-B39A-D847209B1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854" y="1517769"/>
            <a:ext cx="3641834" cy="27432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A38D0-ED94-F9DB-6127-259DDA65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12" y="1517769"/>
            <a:ext cx="3654133" cy="27432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BADF4F5-8A48-8F50-FBE1-D774C076F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59" y="4421748"/>
            <a:ext cx="2449286" cy="18369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13052-AA31-ACF4-2F30-079BF1096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854" y="4425830"/>
            <a:ext cx="2438400" cy="1828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86245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7DA03-E5B1-675D-34DC-CA888AC7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E607F-6C7F-5B61-F6FB-6157E26E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00054"/>
            <a:ext cx="7315200" cy="2980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E8BF9D-E4BB-7A27-A9FD-EA1CF322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6016"/>
            <a:ext cx="7315200" cy="32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7404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37ACF-B098-724D-9C1F-52899614B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F38C31-53A8-3076-125E-FDAF2B256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PH" sz="2400" dirty="0"/>
              <a:t>Activity: Create a </a:t>
            </a:r>
            <a:r>
              <a:rPr lang="en-PH" sz="2400" dirty="0" err="1"/>
              <a:t>b</a:t>
            </a:r>
            <a:r>
              <a:rPr lang="en-PH" sz="2400" u="none" strike="noStrike" dirty="0" err="1">
                <a:effectLst/>
              </a:rPr>
              <a:t>ioslide</a:t>
            </a:r>
            <a:r>
              <a:rPr lang="en-PH" sz="2400" u="none" strike="noStrike" dirty="0">
                <a:effectLst/>
              </a:rPr>
              <a:t> communicating research interests, personality, and essential information concisely and visually. </a:t>
            </a:r>
          </a:p>
          <a:p>
            <a:pPr algn="l">
              <a:buFont typeface="+mj-lt"/>
              <a:buAutoNum type="arabicPeriod"/>
            </a:pPr>
            <a:r>
              <a:rPr lang="en-PH" sz="2400" b="1" u="none" strike="noStrike" dirty="0">
                <a:effectLst/>
              </a:rPr>
              <a:t>Research Interests:</a:t>
            </a:r>
          </a:p>
          <a:p>
            <a:pPr lvl="1"/>
            <a:r>
              <a:rPr lang="en-PH" sz="2000" u="none" strike="noStrike" dirty="0">
                <a:effectLst/>
              </a:rPr>
              <a:t>Articulate your academic focus concisely.</a:t>
            </a:r>
          </a:p>
          <a:p>
            <a:pPr algn="l">
              <a:buFont typeface="+mj-lt"/>
              <a:buAutoNum type="arabicPeriod"/>
            </a:pPr>
            <a:r>
              <a:rPr lang="en-PH" sz="2400" b="1" u="none" strike="noStrike" dirty="0">
                <a:effectLst/>
              </a:rPr>
              <a:t>Personality Expression:</a:t>
            </a:r>
          </a:p>
          <a:p>
            <a:pPr lvl="1"/>
            <a:r>
              <a:rPr lang="en-PH" sz="2000" u="none" strike="noStrike" dirty="0">
                <a:effectLst/>
              </a:rPr>
              <a:t>Infuse design elements reflecting your personality.</a:t>
            </a:r>
          </a:p>
          <a:p>
            <a:pPr algn="l">
              <a:buFont typeface="+mj-lt"/>
              <a:buAutoNum type="arabicPeriod"/>
            </a:pPr>
            <a:r>
              <a:rPr lang="en-PH" sz="2400" b="1" u="none" strike="noStrike" dirty="0">
                <a:effectLst/>
              </a:rPr>
              <a:t>Contact Information:</a:t>
            </a:r>
          </a:p>
          <a:p>
            <a:pPr lvl="1"/>
            <a:r>
              <a:rPr lang="en-PH" sz="2000" u="none" strike="noStrike" dirty="0">
                <a:effectLst/>
              </a:rPr>
              <a:t>Provide essential contact details and relevant links.</a:t>
            </a:r>
          </a:p>
          <a:p>
            <a:pPr algn="l">
              <a:buFont typeface="+mj-lt"/>
              <a:buAutoNum type="arabicPeriod"/>
            </a:pPr>
            <a:r>
              <a:rPr lang="en-PH" sz="2400" b="1" u="none" strike="noStrike" dirty="0">
                <a:effectLst/>
              </a:rPr>
              <a:t>Academic Background:</a:t>
            </a:r>
          </a:p>
          <a:p>
            <a:pPr lvl="1"/>
            <a:r>
              <a:rPr lang="en-PH" sz="2000" u="none" strike="noStrike" dirty="0">
                <a:effectLst/>
              </a:rPr>
              <a:t>Showcase degrees and affiliations briefly.</a:t>
            </a:r>
          </a:p>
          <a:p>
            <a:pPr algn="l">
              <a:buFont typeface="+mj-lt"/>
              <a:buAutoNum type="arabicPeriod"/>
            </a:pPr>
            <a:r>
              <a:rPr lang="en-PH" sz="2400" u="none" strike="noStrike" dirty="0">
                <a:effectLst/>
              </a:rPr>
              <a:t>Optional: Pronouns, Advocacies, Personal Branding</a:t>
            </a:r>
          </a:p>
          <a:p>
            <a:pPr marL="111125" indent="0" algn="l">
              <a:buNone/>
            </a:pPr>
            <a:r>
              <a:rPr lang="en-PH" sz="2400" u="none" strike="noStrike" dirty="0">
                <a:effectLst/>
                <a:highlight>
                  <a:srgbClr val="FCF348"/>
                </a:highlight>
              </a:rPr>
              <a:t>Push your outputs into the VIP Workshop 2024 </a:t>
            </a:r>
            <a:r>
              <a:rPr lang="en-PH" sz="2400" u="none" strike="noStrike" dirty="0" err="1">
                <a:effectLst/>
                <a:highlight>
                  <a:srgbClr val="FCF348"/>
                </a:highlight>
              </a:rPr>
              <a:t>Github</a:t>
            </a:r>
            <a:r>
              <a:rPr lang="en-PH" sz="2400" u="none" strike="noStrike" dirty="0">
                <a:effectLst/>
                <a:highlight>
                  <a:srgbClr val="FCF348"/>
                </a:highlight>
              </a:rPr>
              <a:t> Repo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21C05B-AB76-D8D6-8514-B47D50BE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WS1 Outcome: </a:t>
            </a:r>
            <a:r>
              <a:rPr lang="en-US" dirty="0" err="1"/>
              <a:t>Bioslide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50EC6-31B8-D661-5B4D-646D13ECCC4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8614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E9F2ED-19A7-C123-912C-E30DC1A28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25285-8A54-97FA-91EF-F3A556F8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WS1 Outcome: </a:t>
            </a:r>
            <a:r>
              <a:rPr lang="en-US" dirty="0" err="1"/>
              <a:t>Bioslide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0A29E-18C5-67CB-0FCB-13E7AE313FC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B11C1-EBC1-FC40-D638-22E6158A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49" y="856276"/>
            <a:ext cx="729970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041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07D493-8DF6-5997-14B6-CBEDC524D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48732D-6774-9954-D3CA-AA256C9A5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2400" dirty="0">
                <a:hlinkClick r:id="rId2"/>
              </a:rPr>
              <a:t>https://coolors.co/e2cfea-a06cd5-6247aa-102b3f-062726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07E610-6CB6-8EC1-2BDC-A5BE5FB5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Color Palette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B58DF-1419-2D5B-27E8-9260297D29F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B3E59-F138-5E5A-D0B8-B8665E205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"/>
          <a:stretch/>
        </p:blipFill>
        <p:spPr>
          <a:xfrm>
            <a:off x="685800" y="1520574"/>
            <a:ext cx="7772400" cy="44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8314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ue and yellow logo&#10;&#10;Description automatically generated">
            <a:extLst>
              <a:ext uri="{FF2B5EF4-FFF2-40B4-BE49-F238E27FC236}">
                <a16:creationId xmlns:a16="http://schemas.microsoft.com/office/drawing/2014/main" id="{64F12B1B-90E0-C7B8-DC7F-79E1E20F7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032" y="2227876"/>
            <a:ext cx="1371600" cy="1371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2BCDD5-B5DE-527D-F905-71497410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essential logos?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CB196-DFB4-BEC3-1893-154B5F392DC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147D1-E8A8-4493-3FFD-FCCAA9C5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449" y="3745523"/>
            <a:ext cx="6262367" cy="2743200"/>
          </a:xfrm>
          <a:prstGeom prst="rect">
            <a:avLst/>
          </a:prstGeom>
        </p:spPr>
      </p:pic>
      <p:pic>
        <p:nvPicPr>
          <p:cNvPr id="9" name="Picture 8" descr="A group of colorful spheres&#10;&#10;Description automatically generated with medium confidence">
            <a:extLst>
              <a:ext uri="{FF2B5EF4-FFF2-40B4-BE49-F238E27FC236}">
                <a16:creationId xmlns:a16="http://schemas.microsoft.com/office/drawing/2014/main" id="{AC93E833-D533-F5A9-0FAE-47D3CEB9A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989" y="1067704"/>
            <a:ext cx="1556034" cy="914400"/>
          </a:xfrm>
          <a:prstGeom prst="rect">
            <a:avLst/>
          </a:prstGeom>
        </p:spPr>
      </p:pic>
      <p:pic>
        <p:nvPicPr>
          <p:cNvPr id="11" name="Picture 10" descr="A grey sphere with white text&#10;&#10;Description automatically generated">
            <a:extLst>
              <a:ext uri="{FF2B5EF4-FFF2-40B4-BE49-F238E27FC236}">
                <a16:creationId xmlns:a16="http://schemas.microsoft.com/office/drawing/2014/main" id="{CD66CAEF-E9FB-2B61-9EFE-19056D05C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" y="1067704"/>
            <a:ext cx="3733315" cy="9144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 descr="A close-up of a planet&#10;&#10;Description automatically generated">
            <a:extLst>
              <a:ext uri="{FF2B5EF4-FFF2-40B4-BE49-F238E27FC236}">
                <a16:creationId xmlns:a16="http://schemas.microsoft.com/office/drawing/2014/main" id="{6719689E-F9D6-5A16-64AC-750365DCC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23" y="1067704"/>
            <a:ext cx="3733315" cy="914400"/>
          </a:xfrm>
          <a:prstGeom prst="rect">
            <a:avLst/>
          </a:prstGeom>
        </p:spPr>
      </p:pic>
      <p:pic>
        <p:nvPicPr>
          <p:cNvPr id="15" name="Picture 14" descr="A logo with text and symbols&#10;&#10;Description automatically generated">
            <a:extLst>
              <a:ext uri="{FF2B5EF4-FFF2-40B4-BE49-F238E27FC236}">
                <a16:creationId xmlns:a16="http://schemas.microsoft.com/office/drawing/2014/main" id="{79450184-2086-05CF-360E-F1642D56A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12" y="2227876"/>
            <a:ext cx="1371600" cy="1371600"/>
          </a:xfrm>
          <a:prstGeom prst="rect">
            <a:avLst/>
          </a:prstGeom>
        </p:spPr>
      </p:pic>
      <p:pic>
        <p:nvPicPr>
          <p:cNvPr id="17" name="Picture 16" descr="A logo of a university&#10;&#10;Description automatically generated">
            <a:extLst>
              <a:ext uri="{FF2B5EF4-FFF2-40B4-BE49-F238E27FC236}">
                <a16:creationId xmlns:a16="http://schemas.microsoft.com/office/drawing/2014/main" id="{FF8C6F0C-A507-D70F-FC5E-975DC2836D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77" y="2227876"/>
            <a:ext cx="1371600" cy="1371600"/>
          </a:xfrm>
          <a:prstGeom prst="rect">
            <a:avLst/>
          </a:prstGeom>
        </p:spPr>
      </p:pic>
      <p:pic>
        <p:nvPicPr>
          <p:cNvPr id="19" name="Picture 18" descr="A logo of a video image processing company&#10;&#10;Description automatically generated">
            <a:extLst>
              <a:ext uri="{FF2B5EF4-FFF2-40B4-BE49-F238E27FC236}">
                <a16:creationId xmlns:a16="http://schemas.microsoft.com/office/drawing/2014/main" id="{C7C8B9A5-3D2C-A10E-8DD2-223F11546F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12112"/>
          <a:stretch/>
        </p:blipFill>
        <p:spPr>
          <a:xfrm>
            <a:off x="6165943" y="2191043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1665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FDE26-9EAD-E9AC-0C01-2F2D2F32A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28297A-48BE-1F2D-8407-BA1850EB5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1511929" y="1990682"/>
            <a:ext cx="6120142" cy="3482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114F45-DE82-8CFA-68E8-883E480A22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64" y="1613860"/>
            <a:ext cx="6844462" cy="435556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BB7146-272D-0557-0090-245E560C1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2400" dirty="0"/>
              <a:t>Use color picker, pick all the colors in the chosen palette.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CF5CEC-5530-EE3B-8330-16CB976B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Color Palette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A018C-45CB-6A00-A1BF-08F1B4F9F7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07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93D2C-4D5D-D001-2731-0FC3EF91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A40E07-4693-EAA1-4B7F-D2414A505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"/>
          <a:stretch/>
        </p:blipFill>
        <p:spPr>
          <a:xfrm>
            <a:off x="2366536" y="1554893"/>
            <a:ext cx="6586799" cy="374821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749E35-2058-AB2B-4290-7993CBB67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2400" dirty="0"/>
              <a:t>Use color picker, pick all the colors in the chosen palette.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3DE7E-59AC-98CF-A6AB-819B5F34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Color Palette Exploration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DCCEA-18D6-C71B-5EDF-5777BBA667A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56D29-F811-5C07-2DA7-10FB0911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305050"/>
            <a:ext cx="1892300" cy="2247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AEDC60-0926-3BC9-F81F-47680B898D22}"/>
              </a:ext>
            </a:extLst>
          </p:cNvPr>
          <p:cNvSpPr/>
          <p:nvPr/>
        </p:nvSpPr>
        <p:spPr>
          <a:xfrm>
            <a:off x="2366536" y="2073244"/>
            <a:ext cx="6574264" cy="322986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315B82-6AAE-52A6-DE32-E6AE5FDDCD52}"/>
              </a:ext>
            </a:extLst>
          </p:cNvPr>
          <p:cNvSpPr/>
          <p:nvPr/>
        </p:nvSpPr>
        <p:spPr>
          <a:xfrm>
            <a:off x="852859" y="4081604"/>
            <a:ext cx="650016" cy="227846"/>
          </a:xfrm>
          <a:prstGeom prst="rect">
            <a:avLst/>
          </a:prstGeom>
          <a:noFill/>
          <a:ln w="38100">
            <a:solidFill>
              <a:srgbClr val="C00000">
                <a:alpha val="5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92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EF0B-27B0-CB1F-71FF-59CCD9170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F54353-BED9-B1C7-453D-3E91AAC8C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2400" dirty="0"/>
              <a:t>Use the chosen palette to add gradients.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2DBF0-FB32-0D9A-6F43-383BDCF8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Mastering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FD211-2B40-D5AF-D7CB-A68F5834652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9877ED-8104-3AD3-9621-8CDF185AE877}"/>
              </a:ext>
            </a:extLst>
          </p:cNvPr>
          <p:cNvSpPr/>
          <p:nvPr/>
        </p:nvSpPr>
        <p:spPr>
          <a:xfrm>
            <a:off x="256956" y="2996697"/>
            <a:ext cx="6574264" cy="1401062"/>
          </a:xfrm>
          <a:prstGeom prst="rect">
            <a:avLst/>
          </a:prstGeom>
          <a:gradFill>
            <a:gsLst>
              <a:gs pos="100000">
                <a:srgbClr val="F35F5B"/>
              </a:gs>
              <a:gs pos="0">
                <a:srgbClr val="70C1B3"/>
              </a:gs>
              <a:gs pos="56000">
                <a:srgbClr val="FBE067"/>
              </a:gs>
            </a:gsLst>
            <a:lin ang="0" scaled="1"/>
          </a:gra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84882E-AC4B-2FD8-D877-CDA64C75B957}"/>
              </a:ext>
            </a:extLst>
          </p:cNvPr>
          <p:cNvGrpSpPr/>
          <p:nvPr/>
        </p:nvGrpSpPr>
        <p:grpSpPr>
          <a:xfrm>
            <a:off x="7102256" y="2416144"/>
            <a:ext cx="1892300" cy="2247900"/>
            <a:chOff x="203200" y="2305050"/>
            <a:chExt cx="1892300" cy="2247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FD458A-7810-D5D7-184C-5DFD725A6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305050"/>
              <a:ext cx="1892300" cy="22479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462CBC-1E3D-A97C-04A6-412A70661BC3}"/>
                </a:ext>
              </a:extLst>
            </p:cNvPr>
            <p:cNvSpPr/>
            <p:nvPr/>
          </p:nvSpPr>
          <p:spPr>
            <a:xfrm>
              <a:off x="852859" y="4081604"/>
              <a:ext cx="650016" cy="227846"/>
            </a:xfrm>
            <a:prstGeom prst="rect">
              <a:avLst/>
            </a:prstGeom>
            <a:noFill/>
            <a:ln w="38100">
              <a:solidFill>
                <a:srgbClr val="C00000">
                  <a:alpha val="58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F7CB6CB-89C5-9F62-B8F3-5A9428B01097}"/>
              </a:ext>
            </a:extLst>
          </p:cNvPr>
          <p:cNvSpPr/>
          <p:nvPr/>
        </p:nvSpPr>
        <p:spPr>
          <a:xfrm>
            <a:off x="256956" y="1329350"/>
            <a:ext cx="6574264" cy="1401062"/>
          </a:xfrm>
          <a:prstGeom prst="rect">
            <a:avLst/>
          </a:prstGeom>
          <a:gradFill>
            <a:gsLst>
              <a:gs pos="0">
                <a:srgbClr val="70C1B3"/>
              </a:gs>
              <a:gs pos="100000">
                <a:srgbClr val="FBE067">
                  <a:alpha val="0"/>
                </a:srgbClr>
              </a:gs>
            </a:gsLst>
            <a:lin ang="0" scaled="1"/>
          </a:gra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19DE3B-F689-57A6-9C59-F13EC5FC1370}"/>
              </a:ext>
            </a:extLst>
          </p:cNvPr>
          <p:cNvSpPr/>
          <p:nvPr/>
        </p:nvSpPr>
        <p:spPr>
          <a:xfrm>
            <a:off x="256956" y="4664044"/>
            <a:ext cx="6574264" cy="1401062"/>
          </a:xfrm>
          <a:prstGeom prst="rect">
            <a:avLst/>
          </a:prstGeom>
          <a:gradFill>
            <a:gsLst>
              <a:gs pos="100000">
                <a:srgbClr val="F35F5B"/>
              </a:gs>
              <a:gs pos="51000">
                <a:srgbClr val="F79E61">
                  <a:alpha val="0"/>
                </a:srgbClr>
              </a:gs>
              <a:gs pos="0">
                <a:srgbClr val="FBE067"/>
              </a:gs>
            </a:gsLst>
            <a:lin ang="0" scaled="1"/>
          </a:gra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50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A75E-6578-FE0F-49A5-27CC0570F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1DE1FE-F7BC-DA45-0E29-DB99066F1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2400" dirty="0"/>
              <a:t>Use the chosen palette to add gradients.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1B9B3-93A6-1F09-405B-5D0F4828D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Mastering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C2AF9-43E8-97D4-AE7C-922CA3FBA27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D10D05-CB35-B12C-EFDE-95F7D45706AF}"/>
              </a:ext>
            </a:extLst>
          </p:cNvPr>
          <p:cNvSpPr/>
          <p:nvPr/>
        </p:nvSpPr>
        <p:spPr>
          <a:xfrm>
            <a:off x="256956" y="2996697"/>
            <a:ext cx="6574264" cy="1401062"/>
          </a:xfrm>
          <a:prstGeom prst="rect">
            <a:avLst/>
          </a:prstGeom>
          <a:gradFill>
            <a:gsLst>
              <a:gs pos="100000">
                <a:srgbClr val="F35F5B"/>
              </a:gs>
              <a:gs pos="0">
                <a:srgbClr val="70C1B3"/>
              </a:gs>
              <a:gs pos="56000">
                <a:srgbClr val="FBE067"/>
              </a:gs>
            </a:gsLst>
            <a:lin ang="0" scaled="1"/>
          </a:gra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B517F9-733A-73C2-4DA8-025AC6A654B0}"/>
              </a:ext>
            </a:extLst>
          </p:cNvPr>
          <p:cNvGrpSpPr/>
          <p:nvPr/>
        </p:nvGrpSpPr>
        <p:grpSpPr>
          <a:xfrm>
            <a:off x="7102256" y="2416144"/>
            <a:ext cx="1892300" cy="2247900"/>
            <a:chOff x="203200" y="2305050"/>
            <a:chExt cx="1892300" cy="2247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C0F065-BD70-7643-8263-6D79D802B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305050"/>
              <a:ext cx="1892300" cy="22479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AA9651-26CF-1209-EA28-05CB0647E577}"/>
                </a:ext>
              </a:extLst>
            </p:cNvPr>
            <p:cNvSpPr/>
            <p:nvPr/>
          </p:nvSpPr>
          <p:spPr>
            <a:xfrm>
              <a:off x="852859" y="4081604"/>
              <a:ext cx="650016" cy="227846"/>
            </a:xfrm>
            <a:prstGeom prst="rect">
              <a:avLst/>
            </a:prstGeom>
            <a:noFill/>
            <a:ln w="38100">
              <a:solidFill>
                <a:srgbClr val="C00000">
                  <a:alpha val="58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9AB7F2-C2C8-BBF5-C120-59FC1F5F47A5}"/>
              </a:ext>
            </a:extLst>
          </p:cNvPr>
          <p:cNvSpPr/>
          <p:nvPr/>
        </p:nvSpPr>
        <p:spPr>
          <a:xfrm>
            <a:off x="256956" y="1329350"/>
            <a:ext cx="6574264" cy="1401062"/>
          </a:xfrm>
          <a:prstGeom prst="rect">
            <a:avLst/>
          </a:prstGeom>
          <a:gradFill>
            <a:gsLst>
              <a:gs pos="0">
                <a:srgbClr val="70C1B3"/>
              </a:gs>
              <a:gs pos="100000">
                <a:srgbClr val="FBE067">
                  <a:alpha val="0"/>
                </a:srgbClr>
              </a:gs>
            </a:gsLst>
            <a:lin ang="0" scaled="1"/>
          </a:gra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137877-E09F-7A40-CC78-482BD49A7295}"/>
              </a:ext>
            </a:extLst>
          </p:cNvPr>
          <p:cNvSpPr/>
          <p:nvPr/>
        </p:nvSpPr>
        <p:spPr>
          <a:xfrm>
            <a:off x="256956" y="4664044"/>
            <a:ext cx="6574264" cy="1401062"/>
          </a:xfrm>
          <a:prstGeom prst="rect">
            <a:avLst/>
          </a:prstGeom>
          <a:gradFill>
            <a:gsLst>
              <a:gs pos="100000">
                <a:srgbClr val="F35F5B"/>
              </a:gs>
              <a:gs pos="51000">
                <a:srgbClr val="F79E61">
                  <a:alpha val="0"/>
                </a:srgbClr>
              </a:gs>
              <a:gs pos="0">
                <a:srgbClr val="FBE067"/>
              </a:gs>
            </a:gsLst>
            <a:lin ang="0" scaled="1"/>
          </a:gra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03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06D1F-7123-7780-64BE-CB3A4BC9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C7FFD2-1282-C677-C556-01A1554CC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1125" indent="0">
              <a:buNone/>
            </a:pP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Designing Fonts for Impact</a:t>
            </a:r>
          </a:p>
          <a:p>
            <a:pPr marL="111125" indent="0">
              <a:buNone/>
            </a:pPr>
            <a:r>
              <a:rPr lang="en-US" sz="5400" dirty="0">
                <a:latin typeface="+mj-lt"/>
              </a:rPr>
              <a:t>Designing Fonts for Impact</a:t>
            </a:r>
          </a:p>
          <a:p>
            <a:pPr marL="11112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0" lang="en-US" sz="4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604020202020204" pitchFamily="34" charset="0"/>
                <a:cs typeface="Arial Black" panose="020B0604020202020204" pitchFamily="34" charset="0"/>
              </a:rPr>
              <a:t>Designing Fonts for Impact</a:t>
            </a:r>
          </a:p>
          <a:p>
            <a:pPr marL="11112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</a:rPr>
              <a:t>Designing Fonts for Impact</a:t>
            </a:r>
          </a:p>
          <a:p>
            <a:pPr marL="11112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cript" panose="020B0804020000000003" pitchFamily="34" charset="0"/>
              </a:rPr>
              <a:t>Designing Fonts for Impact</a:t>
            </a:r>
          </a:p>
          <a:p>
            <a:pPr marL="11112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Designing Fonts for Impact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A93D0D-35B7-16B2-6385-DF65DA47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Designing Fonts for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BFF1D-EE3B-30D3-026D-69B8301973E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0378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4C8BF-6708-0227-2CFA-52FB5FAB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376B27-EEDF-A3FD-BB55-4F637A523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1125" indent="0">
              <a:buNone/>
            </a:pPr>
            <a:endParaRPr lang="en-US" sz="3600" spc="-3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endParaRPr lang="en-US" sz="3600" spc="-3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endParaRPr lang="en-US" sz="3600" spc="-3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endParaRPr lang="en-US" sz="3600" spc="-3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r>
              <a:rPr lang="en-US" sz="3600" spc="-300" dirty="0">
                <a:cs typeface="Arial" panose="020B0604020202020204" pitchFamily="34" charset="0"/>
              </a:rPr>
              <a:t>Designing Fonts for Impact</a:t>
            </a:r>
          </a:p>
          <a:p>
            <a:pPr marL="111125" indent="0">
              <a:buNone/>
            </a:pPr>
            <a:r>
              <a:rPr lang="en-US" sz="3600" spc="-150" dirty="0">
                <a:cs typeface="Arial" panose="020B0604020202020204" pitchFamily="34" charset="0"/>
              </a:rPr>
              <a:t>Designing Fonts for Impact</a:t>
            </a:r>
          </a:p>
          <a:p>
            <a:pPr marL="111125" indent="0">
              <a:buNone/>
            </a:pPr>
            <a:r>
              <a:rPr lang="en-US" sz="3600" dirty="0">
                <a:cs typeface="Arial" panose="020B0604020202020204" pitchFamily="34" charset="0"/>
              </a:rPr>
              <a:t>Designing Fonts for Impact</a:t>
            </a:r>
          </a:p>
          <a:p>
            <a:pPr marL="111125" indent="0">
              <a:buNone/>
            </a:pPr>
            <a:r>
              <a:rPr lang="en-US" sz="3600" spc="300" dirty="0">
                <a:cs typeface="Arial" panose="020B0604020202020204" pitchFamily="34" charset="0"/>
              </a:rPr>
              <a:t>Designing Fonts for Impact</a:t>
            </a:r>
          </a:p>
          <a:p>
            <a:pPr marL="111125" indent="0">
              <a:buNone/>
            </a:pPr>
            <a:r>
              <a:rPr lang="en-US" sz="3600" spc="600" dirty="0">
                <a:cs typeface="Arial" panose="020B0604020202020204" pitchFamily="34" charset="0"/>
              </a:rPr>
              <a:t>Designing Fonts for Impact</a:t>
            </a:r>
          </a:p>
          <a:p>
            <a:pPr marL="111125" indent="0">
              <a:buNone/>
            </a:pPr>
            <a:endParaRPr lang="en-US" sz="36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endParaRPr lang="en-US" sz="36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endParaRPr lang="en-US" sz="3600" dirty="0"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09C2F4-3C5A-F5A1-C573-A962ED27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Designing Fonts for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1BB4D-D7CE-9819-46AF-86B58E14155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C334B-A94C-8A56-70D5-DA9226196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211" y="927146"/>
            <a:ext cx="4099578" cy="2161967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4633877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9AB6D-12FD-7535-C563-EA24FCDD6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137FEB-79D4-9F98-AE6A-770AD3A45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1125" indent="0">
              <a:buNone/>
            </a:pPr>
            <a:endParaRPr lang="en-US" sz="2800" spc="-3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endParaRPr lang="en-US" spc="-3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endParaRPr lang="en-US" sz="2800" spc="-3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endParaRPr lang="en-US" spc="-3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endParaRPr lang="en-US" sz="2800" spc="-3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r>
              <a:rPr lang="en-US" sz="3600" spc="-300" dirty="0">
                <a:cs typeface="Arial" panose="020B0604020202020204" pitchFamily="34" charset="0"/>
              </a:rPr>
              <a:t>DESIGNING FONTS FOR IMPACT</a:t>
            </a:r>
          </a:p>
          <a:p>
            <a:pPr marL="111125" indent="0">
              <a:buNone/>
            </a:pPr>
            <a:r>
              <a:rPr lang="en-US" sz="4000" b="1" spc="-300" dirty="0">
                <a:cs typeface="Arial" panose="020B0604020202020204" pitchFamily="34" charset="0"/>
              </a:rPr>
              <a:t>DESIGNING FONTS FOR IMPACT</a:t>
            </a:r>
          </a:p>
          <a:p>
            <a:pPr marL="111125" indent="0">
              <a:buNone/>
            </a:pPr>
            <a:r>
              <a:rPr lang="en-US" sz="3600" dirty="0">
                <a:cs typeface="Arial" panose="020B0604020202020204" pitchFamily="34" charset="0"/>
              </a:rPr>
              <a:t>Designing Fonts for Impact</a:t>
            </a:r>
          </a:p>
          <a:p>
            <a:pPr marL="111125" indent="0">
              <a:buNone/>
            </a:pPr>
            <a:r>
              <a:rPr lang="en-US" sz="3200" spc="600" dirty="0">
                <a:cs typeface="Arial" panose="020B0604020202020204" pitchFamily="34" charset="0"/>
              </a:rPr>
              <a:t>DESIGNING FONTS FOR IMPACT</a:t>
            </a:r>
          </a:p>
          <a:p>
            <a:pPr marL="111125" indent="0">
              <a:buNone/>
            </a:pPr>
            <a:r>
              <a:rPr lang="en-US" sz="3600" b="1" spc="300" dirty="0">
                <a:cs typeface="Arial" panose="020B0604020202020204" pitchFamily="34" charset="0"/>
              </a:rPr>
              <a:t>DESIGNING FONTS FOR IMPACT</a:t>
            </a:r>
          </a:p>
          <a:p>
            <a:pPr marL="111125" indent="0">
              <a:buNone/>
            </a:pPr>
            <a:endParaRPr lang="en-US" sz="36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endParaRPr lang="en-US" sz="3600" dirty="0">
              <a:cs typeface="Arial" panose="020B0604020202020204" pitchFamily="34" charset="0"/>
            </a:endParaRPr>
          </a:p>
          <a:p>
            <a:pPr marL="111125" indent="0">
              <a:buNone/>
            </a:pPr>
            <a:endParaRPr lang="en-US" sz="3600" dirty="0"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4504E3-0518-B377-E387-1EEE63B3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Designing Fonts for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DA5FC-8AF6-730D-4615-A6C0287113A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7FDEA-23B9-FADB-2708-44805D64A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92" y="959802"/>
            <a:ext cx="3987991" cy="2103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56F76-E775-D156-F2A2-35EFFAD5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719" y="959802"/>
            <a:ext cx="4420845" cy="2103120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53780991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Friday Sessions Theme ver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day Sessions Theme ver 2" id="{5F26E9EF-1109-E64E-826D-AA48DD4D8EAD}" vid="{D6B28E2A-F829-F54B-969D-38036A748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 Sessions Theme ver 2</Template>
  <TotalTime>1537</TotalTime>
  <Words>309</Words>
  <Application>Microsoft Macintosh PowerPoint</Application>
  <PresentationFormat>On-screen Show (4:3)</PresentationFormat>
  <Paragraphs>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Arial Black</vt:lpstr>
      <vt:lpstr>Bahnschrift</vt:lpstr>
      <vt:lpstr>Bahnschrift Condensed</vt:lpstr>
      <vt:lpstr>Bahnschrift SemiCondensed</vt:lpstr>
      <vt:lpstr>Bahnschrift SemiLight</vt:lpstr>
      <vt:lpstr>Calibri</vt:lpstr>
      <vt:lpstr>Century Gothic</vt:lpstr>
      <vt:lpstr>Cochocib Script Latin Pro</vt:lpstr>
      <vt:lpstr>Segoe Script</vt:lpstr>
      <vt:lpstr>Times New Roman</vt:lpstr>
      <vt:lpstr>Wingdings</vt:lpstr>
      <vt:lpstr>Friday Sessions Theme ver 2</vt:lpstr>
      <vt:lpstr>PowerPoint Presentation</vt:lpstr>
      <vt:lpstr>1. Color Palette Exploration</vt:lpstr>
      <vt:lpstr>1. Color Palette Exploration</vt:lpstr>
      <vt:lpstr>1. Color Palette Exploration</vt:lpstr>
      <vt:lpstr>2. Mastering Gradients</vt:lpstr>
      <vt:lpstr>2. Mastering Gradients</vt:lpstr>
      <vt:lpstr>3. Designing Fonts for Impact</vt:lpstr>
      <vt:lpstr>3. Designing Fonts for Impact</vt:lpstr>
      <vt:lpstr>3. Designing Fonts for Impact</vt:lpstr>
      <vt:lpstr>3. Designing Fonts for Impact</vt:lpstr>
      <vt:lpstr>4. Sourcing Free Illustrations</vt:lpstr>
      <vt:lpstr>4. Sourcing Free Illustrations</vt:lpstr>
      <vt:lpstr>4. Sourcing Free Illustrations</vt:lpstr>
      <vt:lpstr>PowerPoint Presentation</vt:lpstr>
      <vt:lpstr>5. Navigating Slide Master</vt:lpstr>
      <vt:lpstr>5. Navigating Slide Master</vt:lpstr>
      <vt:lpstr>PowerPoint Presentation</vt:lpstr>
      <vt:lpstr>WS1 Outcome: Bioslide</vt:lpstr>
      <vt:lpstr>WS1 Outcome: Bioslide</vt:lpstr>
      <vt:lpstr>Where to find essential logos?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11</cp:revision>
  <cp:lastPrinted>2023-06-26T09:37:21Z</cp:lastPrinted>
  <dcterms:created xsi:type="dcterms:W3CDTF">2021-11-14T02:40:23Z</dcterms:created>
  <dcterms:modified xsi:type="dcterms:W3CDTF">2024-01-29T15:14:56Z</dcterms:modified>
</cp:coreProperties>
</file>